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69" r:id="rId4"/>
    <p:sldId id="270" r:id="rId5"/>
    <p:sldId id="259" r:id="rId6"/>
    <p:sldId id="264" r:id="rId7"/>
    <p:sldId id="271" r:id="rId8"/>
    <p:sldId id="262" r:id="rId9"/>
    <p:sldId id="263" r:id="rId10"/>
    <p:sldId id="266" r:id="rId11"/>
    <p:sldId id="258" r:id="rId12"/>
    <p:sldId id="261" r:id="rId13"/>
    <p:sldId id="260" r:id="rId14"/>
    <p:sldId id="273" r:id="rId15"/>
    <p:sldId id="267"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entury Gothic" panose="020B0502020202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2rn0v9YhNgKYLPpqFNhOgv32w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 Ghazanfari" userId="8ef902639f422e3b" providerId="LiveId" clId="{029417E6-EA45-4722-AA71-782E5B3AAB88}"/>
    <pc:docChg chg="undo custSel addSld delSld modSld sldOrd">
      <pc:chgData name="Mana Ghazanfari" userId="8ef902639f422e3b" providerId="LiveId" clId="{029417E6-EA45-4722-AA71-782E5B3AAB88}" dt="2020-01-01T22:46:24.699" v="3743" actId="108"/>
      <pc:docMkLst>
        <pc:docMk/>
      </pc:docMkLst>
      <pc:sldChg chg="addSp delSp modSp">
        <pc:chgData name="Mana Ghazanfari" userId="8ef902639f422e3b" providerId="LiveId" clId="{029417E6-EA45-4722-AA71-782E5B3AAB88}" dt="2020-01-01T22:00:36.365" v="3248" actId="122"/>
        <pc:sldMkLst>
          <pc:docMk/>
          <pc:sldMk cId="0" sldId="256"/>
        </pc:sldMkLst>
        <pc:spChg chg="add del mod">
          <ac:chgData name="Mana Ghazanfari" userId="8ef902639f422e3b" providerId="LiveId" clId="{029417E6-EA45-4722-AA71-782E5B3AAB88}" dt="2020-01-01T21:59:33.777" v="3236"/>
          <ac:spMkLst>
            <pc:docMk/>
            <pc:sldMk cId="0" sldId="256"/>
            <ac:spMk id="2" creationId="{B6203DE4-A6FD-4D51-A6A7-64CA12D7B1E1}"/>
          </ac:spMkLst>
        </pc:spChg>
        <pc:spChg chg="mod">
          <ac:chgData name="Mana Ghazanfari" userId="8ef902639f422e3b" providerId="LiveId" clId="{029417E6-EA45-4722-AA71-782E5B3AAB88}" dt="2020-01-01T22:00:36.365" v="3248" actId="122"/>
          <ac:spMkLst>
            <pc:docMk/>
            <pc:sldMk cId="0" sldId="256"/>
            <ac:spMk id="149" creationId="{00000000-0000-0000-0000-000000000000}"/>
          </ac:spMkLst>
        </pc:spChg>
      </pc:sldChg>
      <pc:sldChg chg="modSp">
        <pc:chgData name="Mana Ghazanfari" userId="8ef902639f422e3b" providerId="LiveId" clId="{029417E6-EA45-4722-AA71-782E5B3AAB88}" dt="2019-12-21T07:11:00.593" v="2144" actId="20577"/>
        <pc:sldMkLst>
          <pc:docMk/>
          <pc:sldMk cId="0" sldId="257"/>
        </pc:sldMkLst>
        <pc:spChg chg="mod">
          <ac:chgData name="Mana Ghazanfari" userId="8ef902639f422e3b" providerId="LiveId" clId="{029417E6-EA45-4722-AA71-782E5B3AAB88}" dt="2019-12-21T07:11:00.593" v="2144" actId="20577"/>
          <ac:spMkLst>
            <pc:docMk/>
            <pc:sldMk cId="0" sldId="257"/>
            <ac:spMk id="154" creationId="{00000000-0000-0000-0000-000000000000}"/>
          </ac:spMkLst>
        </pc:spChg>
        <pc:spChg chg="mod">
          <ac:chgData name="Mana Ghazanfari" userId="8ef902639f422e3b" providerId="LiveId" clId="{029417E6-EA45-4722-AA71-782E5B3AAB88}" dt="2019-12-21T00:52:17.672" v="99" actId="20577"/>
          <ac:spMkLst>
            <pc:docMk/>
            <pc:sldMk cId="0" sldId="257"/>
            <ac:spMk id="155" creationId="{00000000-0000-0000-0000-000000000000}"/>
          </ac:spMkLst>
        </pc:spChg>
      </pc:sldChg>
      <pc:sldChg chg="modSp ord">
        <pc:chgData name="Mana Ghazanfari" userId="8ef902639f422e3b" providerId="LiveId" clId="{029417E6-EA45-4722-AA71-782E5B3AAB88}" dt="2020-01-01T22:07:26.917" v="3340" actId="20577"/>
        <pc:sldMkLst>
          <pc:docMk/>
          <pc:sldMk cId="0" sldId="258"/>
        </pc:sldMkLst>
        <pc:spChg chg="mod">
          <ac:chgData name="Mana Ghazanfari" userId="8ef902639f422e3b" providerId="LiveId" clId="{029417E6-EA45-4722-AA71-782E5B3AAB88}" dt="2020-01-01T22:07:26.917" v="3340" actId="20577"/>
          <ac:spMkLst>
            <pc:docMk/>
            <pc:sldMk cId="0" sldId="258"/>
            <ac:spMk id="161" creationId="{00000000-0000-0000-0000-000000000000}"/>
          </ac:spMkLst>
        </pc:spChg>
      </pc:sldChg>
      <pc:sldChg chg="modSp">
        <pc:chgData name="Mana Ghazanfari" userId="8ef902639f422e3b" providerId="LiveId" clId="{029417E6-EA45-4722-AA71-782E5B3AAB88}" dt="2019-12-21T07:10:21.644" v="2118" actId="20577"/>
        <pc:sldMkLst>
          <pc:docMk/>
          <pc:sldMk cId="0" sldId="259"/>
        </pc:sldMkLst>
        <pc:spChg chg="mod">
          <ac:chgData name="Mana Ghazanfari" userId="8ef902639f422e3b" providerId="LiveId" clId="{029417E6-EA45-4722-AA71-782E5B3AAB88}" dt="2019-12-21T07:10:21.644" v="2118" actId="20577"/>
          <ac:spMkLst>
            <pc:docMk/>
            <pc:sldMk cId="0" sldId="259"/>
            <ac:spMk id="168" creationId="{00000000-0000-0000-0000-000000000000}"/>
          </ac:spMkLst>
        </pc:spChg>
      </pc:sldChg>
      <pc:sldChg chg="modSp ord">
        <pc:chgData name="Mana Ghazanfari" userId="8ef902639f422e3b" providerId="LiveId" clId="{029417E6-EA45-4722-AA71-782E5B3AAB88}" dt="2020-01-01T22:02:14.050" v="3269" actId="5793"/>
        <pc:sldMkLst>
          <pc:docMk/>
          <pc:sldMk cId="0" sldId="260"/>
        </pc:sldMkLst>
        <pc:spChg chg="mod">
          <ac:chgData name="Mana Ghazanfari" userId="8ef902639f422e3b" providerId="LiveId" clId="{029417E6-EA45-4722-AA71-782E5B3AAB88}" dt="2020-01-01T22:02:14.050" v="3269" actId="5793"/>
          <ac:spMkLst>
            <pc:docMk/>
            <pc:sldMk cId="0" sldId="260"/>
            <ac:spMk id="174" creationId="{00000000-0000-0000-0000-000000000000}"/>
          </ac:spMkLst>
        </pc:spChg>
      </pc:sldChg>
      <pc:sldChg chg="ord">
        <pc:chgData name="Mana Ghazanfari" userId="8ef902639f422e3b" providerId="LiveId" clId="{029417E6-EA45-4722-AA71-782E5B3AAB88}" dt="2019-12-21T07:27:39.744" v="2605"/>
        <pc:sldMkLst>
          <pc:docMk/>
          <pc:sldMk cId="0" sldId="261"/>
        </pc:sldMkLst>
      </pc:sldChg>
      <pc:sldChg chg="addSp modSp ord">
        <pc:chgData name="Mana Ghazanfari" userId="8ef902639f422e3b" providerId="LiveId" clId="{029417E6-EA45-4722-AA71-782E5B3AAB88}" dt="2019-12-21T07:34:16.790" v="2857" actId="14100"/>
        <pc:sldMkLst>
          <pc:docMk/>
          <pc:sldMk cId="0" sldId="262"/>
        </pc:sldMkLst>
        <pc:spChg chg="add mod">
          <ac:chgData name="Mana Ghazanfari" userId="8ef902639f422e3b" providerId="LiveId" clId="{029417E6-EA45-4722-AA71-782E5B3AAB88}" dt="2019-12-21T07:30:07.442" v="2652" actId="1076"/>
          <ac:spMkLst>
            <pc:docMk/>
            <pc:sldMk cId="0" sldId="262"/>
            <ac:spMk id="5" creationId="{C32A12F5-05FD-4440-B6A4-1D13441BD7C2}"/>
          </ac:spMkLst>
        </pc:spChg>
        <pc:spChg chg="mod">
          <ac:chgData name="Mana Ghazanfari" userId="8ef902639f422e3b" providerId="LiveId" clId="{029417E6-EA45-4722-AA71-782E5B3AAB88}" dt="2019-12-21T07:34:07.455" v="2856" actId="20577"/>
          <ac:spMkLst>
            <pc:docMk/>
            <pc:sldMk cId="0" sldId="262"/>
            <ac:spMk id="186" creationId="{00000000-0000-0000-0000-000000000000}"/>
          </ac:spMkLst>
        </pc:spChg>
        <pc:picChg chg="add mod">
          <ac:chgData name="Mana Ghazanfari" userId="8ef902639f422e3b" providerId="LiveId" clId="{029417E6-EA45-4722-AA71-782E5B3AAB88}" dt="2019-12-21T07:29:36.413" v="2618" actId="1076"/>
          <ac:picMkLst>
            <pc:docMk/>
            <pc:sldMk cId="0" sldId="262"/>
            <ac:picMk id="4" creationId="{888C8C32-E670-4DC1-8EBD-D1339EC54D61}"/>
          </ac:picMkLst>
        </pc:picChg>
        <pc:cxnChg chg="add mod">
          <ac:chgData name="Mana Ghazanfari" userId="8ef902639f422e3b" providerId="LiveId" clId="{029417E6-EA45-4722-AA71-782E5B3AAB88}" dt="2019-12-21T07:34:16.790" v="2857" actId="14100"/>
          <ac:cxnSpMkLst>
            <pc:docMk/>
            <pc:sldMk cId="0" sldId="262"/>
            <ac:cxnSpMk id="6" creationId="{46D4F41F-344B-4875-B5F7-BC9020022864}"/>
          </ac:cxnSpMkLst>
        </pc:cxnChg>
      </pc:sldChg>
      <pc:sldChg chg="addSp delSp modSp ord">
        <pc:chgData name="Mana Ghazanfari" userId="8ef902639f422e3b" providerId="LiveId" clId="{029417E6-EA45-4722-AA71-782E5B3AAB88}" dt="2019-12-21T07:26:35.326" v="2593"/>
        <pc:sldMkLst>
          <pc:docMk/>
          <pc:sldMk cId="0" sldId="263"/>
        </pc:sldMkLst>
        <pc:spChg chg="add mod">
          <ac:chgData name="Mana Ghazanfari" userId="8ef902639f422e3b" providerId="LiveId" clId="{029417E6-EA45-4722-AA71-782E5B3AAB88}" dt="2019-12-21T03:26:09.283" v="978" actId="11529"/>
          <ac:spMkLst>
            <pc:docMk/>
            <pc:sldMk cId="0" sldId="263"/>
            <ac:spMk id="2" creationId="{AAA6C238-98CA-42D4-A519-4D33197E0B73}"/>
          </ac:spMkLst>
        </pc:spChg>
        <pc:spChg chg="add mod">
          <ac:chgData name="Mana Ghazanfari" userId="8ef902639f422e3b" providerId="LiveId" clId="{029417E6-EA45-4722-AA71-782E5B3AAB88}" dt="2019-12-21T06:48:50.176" v="1302" actId="1076"/>
          <ac:spMkLst>
            <pc:docMk/>
            <pc:sldMk cId="0" sldId="263"/>
            <ac:spMk id="9" creationId="{C37671D6-3CDF-4106-8CE6-3A77CA462086}"/>
          </ac:spMkLst>
        </pc:spChg>
        <pc:spChg chg="add mod">
          <ac:chgData name="Mana Ghazanfari" userId="8ef902639f422e3b" providerId="LiveId" clId="{029417E6-EA45-4722-AA71-782E5B3AAB88}" dt="2019-12-21T03:28:47.323" v="1288" actId="14100"/>
          <ac:spMkLst>
            <pc:docMk/>
            <pc:sldMk cId="0" sldId="263"/>
            <ac:spMk id="10" creationId="{D9C61601-59DA-42F6-BBD7-21D501516490}"/>
          </ac:spMkLst>
        </pc:spChg>
        <pc:spChg chg="mod">
          <ac:chgData name="Mana Ghazanfari" userId="8ef902639f422e3b" providerId="LiveId" clId="{029417E6-EA45-4722-AA71-782E5B3AAB88}" dt="2019-12-21T06:49:04.791" v="1304" actId="1076"/>
          <ac:spMkLst>
            <pc:docMk/>
            <pc:sldMk cId="0" sldId="263"/>
            <ac:spMk id="192" creationId="{00000000-0000-0000-0000-000000000000}"/>
          </ac:spMkLst>
        </pc:spChg>
        <pc:spChg chg="mod">
          <ac:chgData name="Mana Ghazanfari" userId="8ef902639f422e3b" providerId="LiveId" clId="{029417E6-EA45-4722-AA71-782E5B3AAB88}" dt="2019-12-21T06:48:34.821" v="1301" actId="1076"/>
          <ac:spMkLst>
            <pc:docMk/>
            <pc:sldMk cId="0" sldId="263"/>
            <ac:spMk id="196" creationId="{00000000-0000-0000-0000-000000000000}"/>
          </ac:spMkLst>
        </pc:spChg>
        <pc:spChg chg="mod">
          <ac:chgData name="Mana Ghazanfari" userId="8ef902639f422e3b" providerId="LiveId" clId="{029417E6-EA45-4722-AA71-782E5B3AAB88}" dt="2019-12-21T03:25:46.133" v="976" actId="1076"/>
          <ac:spMkLst>
            <pc:docMk/>
            <pc:sldMk cId="0" sldId="263"/>
            <ac:spMk id="197" creationId="{00000000-0000-0000-0000-000000000000}"/>
          </ac:spMkLst>
        </pc:spChg>
        <pc:picChg chg="mod">
          <ac:chgData name="Mana Ghazanfari" userId="8ef902639f422e3b" providerId="LiveId" clId="{029417E6-EA45-4722-AA71-782E5B3AAB88}" dt="2019-12-21T03:23:08.468" v="969" actId="1036"/>
          <ac:picMkLst>
            <pc:docMk/>
            <pc:sldMk cId="0" sldId="263"/>
            <ac:picMk id="193" creationId="{00000000-0000-0000-0000-000000000000}"/>
          </ac:picMkLst>
        </pc:picChg>
        <pc:picChg chg="mod">
          <ac:chgData name="Mana Ghazanfari" userId="8ef902639f422e3b" providerId="LiveId" clId="{029417E6-EA45-4722-AA71-782E5B3AAB88}" dt="2019-12-21T03:25:31.276" v="975" actId="1076"/>
          <ac:picMkLst>
            <pc:docMk/>
            <pc:sldMk cId="0" sldId="263"/>
            <ac:picMk id="194" creationId="{00000000-0000-0000-0000-000000000000}"/>
          </ac:picMkLst>
        </pc:picChg>
        <pc:picChg chg="del mod">
          <ac:chgData name="Mana Ghazanfari" userId="8ef902639f422e3b" providerId="LiveId" clId="{029417E6-EA45-4722-AA71-782E5B3AAB88}" dt="2019-12-21T03:25:05.140" v="971"/>
          <ac:picMkLst>
            <pc:docMk/>
            <pc:sldMk cId="0" sldId="263"/>
            <ac:picMk id="195" creationId="{00000000-0000-0000-0000-000000000000}"/>
          </ac:picMkLst>
        </pc:picChg>
      </pc:sldChg>
      <pc:sldChg chg="addSp delSp modSp ord">
        <pc:chgData name="Mana Ghazanfari" userId="8ef902639f422e3b" providerId="LiveId" clId="{029417E6-EA45-4722-AA71-782E5B3AAB88}" dt="2019-12-21T07:22:33.020" v="2484"/>
        <pc:sldMkLst>
          <pc:docMk/>
          <pc:sldMk cId="0" sldId="264"/>
        </pc:sldMkLst>
        <pc:spChg chg="add mod">
          <ac:chgData name="Mana Ghazanfari" userId="8ef902639f422e3b" providerId="LiveId" clId="{029417E6-EA45-4722-AA71-782E5B3AAB88}" dt="2019-12-21T01:47:12.182" v="543" actId="1076"/>
          <ac:spMkLst>
            <pc:docMk/>
            <pc:sldMk cId="0" sldId="264"/>
            <ac:spMk id="2" creationId="{6D22B43E-1522-40CC-A963-CA0CA1E2198D}"/>
          </ac:spMkLst>
        </pc:spChg>
        <pc:spChg chg="add mod">
          <ac:chgData name="Mana Ghazanfari" userId="8ef902639f422e3b" providerId="LiveId" clId="{029417E6-EA45-4722-AA71-782E5B3AAB88}" dt="2019-12-21T01:48:12.383" v="593" actId="1038"/>
          <ac:spMkLst>
            <pc:docMk/>
            <pc:sldMk cId="0" sldId="264"/>
            <ac:spMk id="8" creationId="{609147B9-1952-47AC-8E12-6BA3C0160E7F}"/>
          </ac:spMkLst>
        </pc:spChg>
        <pc:spChg chg="add del">
          <ac:chgData name="Mana Ghazanfari" userId="8ef902639f422e3b" providerId="LiveId" clId="{029417E6-EA45-4722-AA71-782E5B3AAB88}" dt="2019-12-21T01:48:27.995" v="595"/>
          <ac:spMkLst>
            <pc:docMk/>
            <pc:sldMk cId="0" sldId="264"/>
            <ac:spMk id="9" creationId="{98A14481-2C42-4006-9808-07F1FCE6E73F}"/>
          </ac:spMkLst>
        </pc:spChg>
        <pc:spChg chg="add mod">
          <ac:chgData name="Mana Ghazanfari" userId="8ef902639f422e3b" providerId="LiveId" clId="{029417E6-EA45-4722-AA71-782E5B3AAB88}" dt="2019-12-21T01:48:52.959" v="623" actId="14100"/>
          <ac:spMkLst>
            <pc:docMk/>
            <pc:sldMk cId="0" sldId="264"/>
            <ac:spMk id="10" creationId="{F30DDE12-AEF0-4710-9A96-A8BFB887A421}"/>
          </ac:spMkLst>
        </pc:spChg>
        <pc:spChg chg="mod">
          <ac:chgData name="Mana Ghazanfari" userId="8ef902639f422e3b" providerId="LiveId" clId="{029417E6-EA45-4722-AA71-782E5B3AAB88}" dt="2019-12-21T07:22:24.249" v="2482" actId="20577"/>
          <ac:spMkLst>
            <pc:docMk/>
            <pc:sldMk cId="0" sldId="264"/>
            <ac:spMk id="203" creationId="{00000000-0000-0000-0000-000000000000}"/>
          </ac:spMkLst>
        </pc:spChg>
        <pc:spChg chg="mod">
          <ac:chgData name="Mana Ghazanfari" userId="8ef902639f422e3b" providerId="LiveId" clId="{029417E6-EA45-4722-AA71-782E5B3AAB88}" dt="2019-12-21T01:49:48.230" v="627" actId="1076"/>
          <ac:spMkLst>
            <pc:docMk/>
            <pc:sldMk cId="0" sldId="264"/>
            <ac:spMk id="206" creationId="{00000000-0000-0000-0000-000000000000}"/>
          </ac:spMkLst>
        </pc:spChg>
        <pc:picChg chg="add mod">
          <ac:chgData name="Mana Ghazanfari" userId="8ef902639f422e3b" providerId="LiveId" clId="{029417E6-EA45-4722-AA71-782E5B3AAB88}" dt="2019-12-21T01:47:56.311" v="552" actId="1076"/>
          <ac:picMkLst>
            <pc:docMk/>
            <pc:sldMk cId="0" sldId="264"/>
            <ac:picMk id="6" creationId="{AD7A3D12-C5C5-4BAC-88FB-27DC92E8021F}"/>
          </ac:picMkLst>
        </pc:picChg>
        <pc:picChg chg="mod">
          <ac:chgData name="Mana Ghazanfari" userId="8ef902639f422e3b" providerId="LiveId" clId="{029417E6-EA45-4722-AA71-782E5B3AAB88}" dt="2019-12-21T00:58:47.974" v="237" actId="14100"/>
          <ac:picMkLst>
            <pc:docMk/>
            <pc:sldMk cId="0" sldId="264"/>
            <ac:picMk id="204" creationId="{00000000-0000-0000-0000-000000000000}"/>
          </ac:picMkLst>
        </pc:picChg>
        <pc:picChg chg="del">
          <ac:chgData name="Mana Ghazanfari" userId="8ef902639f422e3b" providerId="LiveId" clId="{029417E6-EA45-4722-AA71-782E5B3AAB88}" dt="2019-12-21T00:58:09.198" v="225"/>
          <ac:picMkLst>
            <pc:docMk/>
            <pc:sldMk cId="0" sldId="264"/>
            <ac:picMk id="205" creationId="{00000000-0000-0000-0000-000000000000}"/>
          </ac:picMkLst>
        </pc:picChg>
        <pc:cxnChg chg="add mod">
          <ac:chgData name="Mana Ghazanfari" userId="8ef902639f422e3b" providerId="LiveId" clId="{029417E6-EA45-4722-AA71-782E5B3AAB88}" dt="2019-12-21T01:50:23.207" v="631" actId="1076"/>
          <ac:cxnSpMkLst>
            <pc:docMk/>
            <pc:sldMk cId="0" sldId="264"/>
            <ac:cxnSpMk id="4" creationId="{84A27E8D-1BDA-4F4A-82AB-87ED53003C3C}"/>
          </ac:cxnSpMkLst>
        </pc:cxnChg>
        <pc:cxnChg chg="add mod">
          <ac:chgData name="Mana Ghazanfari" userId="8ef902639f422e3b" providerId="LiveId" clId="{029417E6-EA45-4722-AA71-782E5B3AAB88}" dt="2019-12-21T01:51:06.564" v="635" actId="1076"/>
          <ac:cxnSpMkLst>
            <pc:docMk/>
            <pc:sldMk cId="0" sldId="264"/>
            <ac:cxnSpMk id="14" creationId="{6B9D4240-7C75-491C-A2B0-E252392FA0F6}"/>
          </ac:cxnSpMkLst>
        </pc:cxnChg>
      </pc:sldChg>
      <pc:sldChg chg="delSp del ord modAnim">
        <pc:chgData name="Mana Ghazanfari" userId="8ef902639f422e3b" providerId="LiveId" clId="{029417E6-EA45-4722-AA71-782E5B3AAB88}" dt="2019-12-21T00:53:13.950" v="106" actId="2696"/>
        <pc:sldMkLst>
          <pc:docMk/>
          <pc:sldMk cId="0" sldId="265"/>
        </pc:sldMkLst>
        <pc:picChg chg="del">
          <ac:chgData name="Mana Ghazanfari" userId="8ef902639f422e3b" providerId="LiveId" clId="{029417E6-EA45-4722-AA71-782E5B3AAB88}" dt="2019-12-20T22:44:35.811" v="0" actId="478"/>
          <ac:picMkLst>
            <pc:docMk/>
            <pc:sldMk cId="0" sldId="265"/>
            <ac:picMk id="1028" creationId="{08F172B8-1A6E-425A-ADB0-F799466D174E}"/>
          </ac:picMkLst>
        </pc:picChg>
      </pc:sldChg>
      <pc:sldChg chg="addSp delSp modSp ord">
        <pc:chgData name="Mana Ghazanfari" userId="8ef902639f422e3b" providerId="LiveId" clId="{029417E6-EA45-4722-AA71-782E5B3AAB88}" dt="2020-01-01T22:12:41.559" v="3572" actId="20577"/>
        <pc:sldMkLst>
          <pc:docMk/>
          <pc:sldMk cId="0" sldId="266"/>
        </pc:sldMkLst>
        <pc:spChg chg="mod">
          <ac:chgData name="Mana Ghazanfari" userId="8ef902639f422e3b" providerId="LiveId" clId="{029417E6-EA45-4722-AA71-782E5B3AAB88}" dt="2019-12-21T07:08:15.881" v="1960" actId="20577"/>
          <ac:spMkLst>
            <pc:docMk/>
            <pc:sldMk cId="0" sldId="266"/>
            <ac:spMk id="218" creationId="{00000000-0000-0000-0000-000000000000}"/>
          </ac:spMkLst>
        </pc:spChg>
        <pc:spChg chg="mod">
          <ac:chgData name="Mana Ghazanfari" userId="8ef902639f422e3b" providerId="LiveId" clId="{029417E6-EA45-4722-AA71-782E5B3AAB88}" dt="2020-01-01T22:12:41.559" v="3572" actId="20577"/>
          <ac:spMkLst>
            <pc:docMk/>
            <pc:sldMk cId="0" sldId="266"/>
            <ac:spMk id="219" creationId="{00000000-0000-0000-0000-000000000000}"/>
          </ac:spMkLst>
        </pc:spChg>
        <pc:picChg chg="add mod">
          <ac:chgData name="Mana Ghazanfari" userId="8ef902639f422e3b" providerId="LiveId" clId="{029417E6-EA45-4722-AA71-782E5B3AAB88}" dt="2019-12-21T07:07:47.326" v="1933" actId="1037"/>
          <ac:picMkLst>
            <pc:docMk/>
            <pc:sldMk cId="0" sldId="266"/>
            <ac:picMk id="6" creationId="{A4CAD512-CDBF-4684-9AEC-8811423C86A4}"/>
          </ac:picMkLst>
        </pc:picChg>
        <pc:picChg chg="add del mod">
          <ac:chgData name="Mana Ghazanfari" userId="8ef902639f422e3b" providerId="LiveId" clId="{029417E6-EA45-4722-AA71-782E5B3AAB88}" dt="2019-12-21T07:04:43.408" v="1695"/>
          <ac:picMkLst>
            <pc:docMk/>
            <pc:sldMk cId="0" sldId="266"/>
            <ac:picMk id="1026" creationId="{6D067FE3-51DC-458D-B8F2-23E9C316FDFE}"/>
          </ac:picMkLst>
        </pc:picChg>
        <pc:picChg chg="add mod">
          <ac:chgData name="Mana Ghazanfari" userId="8ef902639f422e3b" providerId="LiveId" clId="{029417E6-EA45-4722-AA71-782E5B3AAB88}" dt="2019-12-21T07:05:08.962" v="1698" actId="1076"/>
          <ac:picMkLst>
            <pc:docMk/>
            <pc:sldMk cId="0" sldId="266"/>
            <ac:picMk id="1028" creationId="{77FD6FB2-E37B-4682-AE7E-123B14EEB812}"/>
          </ac:picMkLst>
        </pc:picChg>
      </pc:sldChg>
      <pc:sldChg chg="modSp">
        <pc:chgData name="Mana Ghazanfari" userId="8ef902639f422e3b" providerId="LiveId" clId="{029417E6-EA45-4722-AA71-782E5B3AAB88}" dt="2020-01-01T22:46:24.699" v="3743" actId="108"/>
        <pc:sldMkLst>
          <pc:docMk/>
          <pc:sldMk cId="0" sldId="267"/>
        </pc:sldMkLst>
        <pc:spChg chg="mod">
          <ac:chgData name="Mana Ghazanfari" userId="8ef902639f422e3b" providerId="LiveId" clId="{029417E6-EA45-4722-AA71-782E5B3AAB88}" dt="2020-01-01T22:46:24.699" v="3743" actId="108"/>
          <ac:spMkLst>
            <pc:docMk/>
            <pc:sldMk cId="0" sldId="267"/>
            <ac:spMk id="225" creationId="{00000000-0000-0000-0000-000000000000}"/>
          </ac:spMkLst>
        </pc:spChg>
      </pc:sldChg>
      <pc:sldChg chg="delSp modSp add del ord">
        <pc:chgData name="Mana Ghazanfari" userId="8ef902639f422e3b" providerId="LiveId" clId="{029417E6-EA45-4722-AA71-782E5B3AAB88}" dt="2019-12-21T07:28:00.485" v="2606" actId="2696"/>
        <pc:sldMkLst>
          <pc:docMk/>
          <pc:sldMk cId="2244676721" sldId="268"/>
        </pc:sldMkLst>
        <pc:spChg chg="mod">
          <ac:chgData name="Mana Ghazanfari" userId="8ef902639f422e3b" providerId="LiveId" clId="{029417E6-EA45-4722-AA71-782E5B3AAB88}" dt="2019-12-20T22:54:24.669" v="67" actId="20577"/>
          <ac:spMkLst>
            <pc:docMk/>
            <pc:sldMk cId="2244676721" sldId="268"/>
            <ac:spMk id="2" creationId="{3B0C6C30-3CBB-410C-9D07-B52618B3FEA8}"/>
          </ac:spMkLst>
        </pc:spChg>
        <pc:spChg chg="del">
          <ac:chgData name="Mana Ghazanfari" userId="8ef902639f422e3b" providerId="LiveId" clId="{029417E6-EA45-4722-AA71-782E5B3AAB88}" dt="2019-12-20T22:54:34.432" v="68" actId="478"/>
          <ac:spMkLst>
            <pc:docMk/>
            <pc:sldMk cId="2244676721" sldId="268"/>
            <ac:spMk id="3" creationId="{B62127FB-A078-4BBB-9A6C-94097A77B215}"/>
          </ac:spMkLst>
        </pc:spChg>
      </pc:sldChg>
      <pc:sldChg chg="modSp add ord">
        <pc:chgData name="Mana Ghazanfari" userId="8ef902639f422e3b" providerId="LiveId" clId="{029417E6-EA45-4722-AA71-782E5B3AAB88}" dt="2019-12-21T07:21:05.321" v="2467" actId="20577"/>
        <pc:sldMkLst>
          <pc:docMk/>
          <pc:sldMk cId="1218428092" sldId="269"/>
        </pc:sldMkLst>
        <pc:spChg chg="mod">
          <ac:chgData name="Mana Ghazanfari" userId="8ef902639f422e3b" providerId="LiveId" clId="{029417E6-EA45-4722-AA71-782E5B3AAB88}" dt="2019-12-21T00:54:46.326" v="154" actId="20577"/>
          <ac:spMkLst>
            <pc:docMk/>
            <pc:sldMk cId="1218428092" sldId="269"/>
            <ac:spMk id="2" creationId="{DFB698D4-8F36-4919-9A98-A842E0D31D47}"/>
          </ac:spMkLst>
        </pc:spChg>
        <pc:spChg chg="mod">
          <ac:chgData name="Mana Ghazanfari" userId="8ef902639f422e3b" providerId="LiveId" clId="{029417E6-EA45-4722-AA71-782E5B3AAB88}" dt="2019-12-21T07:21:05.321" v="2467" actId="20577"/>
          <ac:spMkLst>
            <pc:docMk/>
            <pc:sldMk cId="1218428092" sldId="269"/>
            <ac:spMk id="3" creationId="{EB0EF1FF-0731-4970-8D6E-B8423ADAF52A}"/>
          </ac:spMkLst>
        </pc:spChg>
      </pc:sldChg>
      <pc:sldChg chg="modSp add">
        <pc:chgData name="Mana Ghazanfari" userId="8ef902639f422e3b" providerId="LiveId" clId="{029417E6-EA45-4722-AA71-782E5B3AAB88}" dt="2019-12-21T01:45:58.864" v="533" actId="20577"/>
        <pc:sldMkLst>
          <pc:docMk/>
          <pc:sldMk cId="1907694510" sldId="270"/>
        </pc:sldMkLst>
        <pc:spChg chg="mod">
          <ac:chgData name="Mana Ghazanfari" userId="8ef902639f422e3b" providerId="LiveId" clId="{029417E6-EA45-4722-AA71-782E5B3AAB88}" dt="2019-12-21T01:00:51.732" v="342" actId="20577"/>
          <ac:spMkLst>
            <pc:docMk/>
            <pc:sldMk cId="1907694510" sldId="270"/>
            <ac:spMk id="2" creationId="{C954375B-1EFE-4FA2-9F8F-E0BD8085DFC4}"/>
          </ac:spMkLst>
        </pc:spChg>
        <pc:spChg chg="mod">
          <ac:chgData name="Mana Ghazanfari" userId="8ef902639f422e3b" providerId="LiveId" clId="{029417E6-EA45-4722-AA71-782E5B3AAB88}" dt="2019-12-21T01:45:58.864" v="533" actId="20577"/>
          <ac:spMkLst>
            <pc:docMk/>
            <pc:sldMk cId="1907694510" sldId="270"/>
            <ac:spMk id="3" creationId="{86699472-0174-4BB6-9242-393C338E8790}"/>
          </ac:spMkLst>
        </pc:spChg>
      </pc:sldChg>
      <pc:sldChg chg="addSp delSp modSp add ord">
        <pc:chgData name="Mana Ghazanfari" userId="8ef902639f422e3b" providerId="LiveId" clId="{029417E6-EA45-4722-AA71-782E5B3AAB88}" dt="2019-12-21T07:22:35.919" v="2486"/>
        <pc:sldMkLst>
          <pc:docMk/>
          <pc:sldMk cId="3407554276" sldId="271"/>
        </pc:sldMkLst>
        <pc:spChg chg="mod">
          <ac:chgData name="Mana Ghazanfari" userId="8ef902639f422e3b" providerId="LiveId" clId="{029417E6-EA45-4722-AA71-782E5B3AAB88}" dt="2019-12-21T06:41:26.606" v="1290" actId="115"/>
          <ac:spMkLst>
            <pc:docMk/>
            <pc:sldMk cId="3407554276" sldId="271"/>
            <ac:spMk id="2" creationId="{191A7319-6231-41F6-A0B4-115D1EE7587B}"/>
          </ac:spMkLst>
        </pc:spChg>
        <pc:spChg chg="del mod">
          <ac:chgData name="Mana Ghazanfari" userId="8ef902639f422e3b" providerId="LiveId" clId="{029417E6-EA45-4722-AA71-782E5B3AAB88}" dt="2019-12-21T02:01:15.635" v="723" actId="478"/>
          <ac:spMkLst>
            <pc:docMk/>
            <pc:sldMk cId="3407554276" sldId="271"/>
            <ac:spMk id="3" creationId="{6A88C42E-494C-4143-8FE5-87BAC30D6081}"/>
          </ac:spMkLst>
        </pc:spChg>
        <pc:spChg chg="add mod">
          <ac:chgData name="Mana Ghazanfari" userId="8ef902639f422e3b" providerId="LiveId" clId="{029417E6-EA45-4722-AA71-782E5B3AAB88}" dt="2019-12-21T02:18:45.648" v="732" actId="14100"/>
          <ac:spMkLst>
            <pc:docMk/>
            <pc:sldMk cId="3407554276" sldId="271"/>
            <ac:spMk id="7" creationId="{68C3CD55-571B-4C01-B5F0-6F950BA7D7B6}"/>
          </ac:spMkLst>
        </pc:spChg>
        <pc:picChg chg="add del">
          <ac:chgData name="Mana Ghazanfari" userId="8ef902639f422e3b" providerId="LiveId" clId="{029417E6-EA45-4722-AA71-782E5B3AAB88}" dt="2019-12-21T01:59:43.949" v="721" actId="478"/>
          <ac:picMkLst>
            <pc:docMk/>
            <pc:sldMk cId="3407554276" sldId="271"/>
            <ac:picMk id="4" creationId="{587115FB-27BA-431E-BB10-E75512591747}"/>
          </ac:picMkLst>
        </pc:picChg>
        <pc:picChg chg="add mod">
          <ac:chgData name="Mana Ghazanfari" userId="8ef902639f422e3b" providerId="LiveId" clId="{029417E6-EA45-4722-AA71-782E5B3AAB88}" dt="2019-12-21T02:17:48.425" v="727" actId="14100"/>
          <ac:picMkLst>
            <pc:docMk/>
            <pc:sldMk cId="3407554276" sldId="271"/>
            <ac:picMk id="5" creationId="{D71996AB-A1B0-4A90-BB8E-3A1CAD9CCA6E}"/>
          </ac:picMkLst>
        </pc:picChg>
        <pc:picChg chg="add mod">
          <ac:chgData name="Mana Ghazanfari" userId="8ef902639f422e3b" providerId="LiveId" clId="{029417E6-EA45-4722-AA71-782E5B3AAB88}" dt="2019-12-21T02:17:58.063" v="729" actId="1076"/>
          <ac:picMkLst>
            <pc:docMk/>
            <pc:sldMk cId="3407554276" sldId="271"/>
            <ac:picMk id="6" creationId="{0F9F8BE2-AE1D-4829-8E7A-A22CBF1BB798}"/>
          </ac:picMkLst>
        </pc:picChg>
      </pc:sldChg>
      <pc:sldChg chg="addSp delSp modSp add del ord">
        <pc:chgData name="Mana Ghazanfari" userId="8ef902639f422e3b" providerId="LiveId" clId="{029417E6-EA45-4722-AA71-782E5B3AAB88}" dt="2019-12-21T07:30:40.332" v="2655" actId="2696"/>
        <pc:sldMkLst>
          <pc:docMk/>
          <pc:sldMk cId="4026143936" sldId="272"/>
        </pc:sldMkLst>
        <pc:spChg chg="del">
          <ac:chgData name="Mana Ghazanfari" userId="8ef902639f422e3b" providerId="LiveId" clId="{029417E6-EA45-4722-AA71-782E5B3AAB88}" dt="2019-12-21T03:25:17.471" v="973" actId="478"/>
          <ac:spMkLst>
            <pc:docMk/>
            <pc:sldMk cId="4026143936" sldId="272"/>
            <ac:spMk id="3" creationId="{47D56BA6-9A14-4C86-A55C-E67D95896582}"/>
          </ac:spMkLst>
        </pc:spChg>
        <pc:spChg chg="add del mod">
          <ac:chgData name="Mana Ghazanfari" userId="8ef902639f422e3b" providerId="LiveId" clId="{029417E6-EA45-4722-AA71-782E5B3AAB88}" dt="2019-12-21T07:29:42.426" v="2619"/>
          <ac:spMkLst>
            <pc:docMk/>
            <pc:sldMk cId="4026143936" sldId="272"/>
            <ac:spMk id="5" creationId="{243BC273-9510-4034-B72A-A922241DEA01}"/>
          </ac:spMkLst>
        </pc:spChg>
        <pc:picChg chg="add del mod">
          <ac:chgData name="Mana Ghazanfari" userId="8ef902639f422e3b" providerId="LiveId" clId="{029417E6-EA45-4722-AA71-782E5B3AAB88}" dt="2019-12-21T07:28:24.518" v="2609"/>
          <ac:picMkLst>
            <pc:docMk/>
            <pc:sldMk cId="4026143936" sldId="272"/>
            <ac:picMk id="4" creationId="{6AABB6DD-36B4-4A04-B8C9-CF200EB5B41B}"/>
          </ac:picMkLst>
        </pc:picChg>
      </pc:sldChg>
      <pc:sldChg chg="addSp delSp modSp add">
        <pc:chgData name="Mana Ghazanfari" userId="8ef902639f422e3b" providerId="LiveId" clId="{029417E6-EA45-4722-AA71-782E5B3AAB88}" dt="2019-12-21T07:42:07.096" v="3233" actId="14100"/>
        <pc:sldMkLst>
          <pc:docMk/>
          <pc:sldMk cId="4105005637" sldId="273"/>
        </pc:sldMkLst>
        <pc:spChg chg="add del mod">
          <ac:chgData name="Mana Ghazanfari" userId="8ef902639f422e3b" providerId="LiveId" clId="{029417E6-EA45-4722-AA71-782E5B3AAB88}" dt="2019-12-21T07:38:30.683" v="2858" actId="478"/>
          <ac:spMkLst>
            <pc:docMk/>
            <pc:sldMk cId="4105005637" sldId="273"/>
            <ac:spMk id="3" creationId="{3C3F1EBB-FA78-43CC-97A7-58CDE59C1A33}"/>
          </ac:spMkLst>
        </pc:spChg>
        <pc:spChg chg="add del mod">
          <ac:chgData name="Mana Ghazanfari" userId="8ef902639f422e3b" providerId="LiveId" clId="{029417E6-EA45-4722-AA71-782E5B3AAB88}" dt="2019-12-21T07:39:43.430" v="2932" actId="767"/>
          <ac:spMkLst>
            <pc:docMk/>
            <pc:sldMk cId="4105005637" sldId="273"/>
            <ac:spMk id="5" creationId="{FF19F2B5-5FAC-4AF0-A479-71553F501A4A}"/>
          </ac:spMkLst>
        </pc:spChg>
        <pc:spChg chg="add mod">
          <ac:chgData name="Mana Ghazanfari" userId="8ef902639f422e3b" providerId="LiveId" clId="{029417E6-EA45-4722-AA71-782E5B3AAB88}" dt="2019-12-21T07:39:19.196" v="2916" actId="14100"/>
          <ac:spMkLst>
            <pc:docMk/>
            <pc:sldMk cId="4105005637" sldId="273"/>
            <ac:spMk id="7" creationId="{A9FBC0A2-2D2B-4EC7-8DE9-A4B795FB2793}"/>
          </ac:spMkLst>
        </pc:spChg>
        <pc:spChg chg="add mod">
          <ac:chgData name="Mana Ghazanfari" userId="8ef902639f422e3b" providerId="LiveId" clId="{029417E6-EA45-4722-AA71-782E5B3AAB88}" dt="2019-12-21T07:41:39.116" v="3230" actId="20577"/>
          <ac:spMkLst>
            <pc:docMk/>
            <pc:sldMk cId="4105005637" sldId="273"/>
            <ac:spMk id="9" creationId="{671F2C5B-0F75-4EBC-83DC-DEA09A68851E}"/>
          </ac:spMkLst>
        </pc:spChg>
        <pc:spChg chg="mod">
          <ac:chgData name="Mana Ghazanfari" userId="8ef902639f422e3b" providerId="LiveId" clId="{029417E6-EA45-4722-AA71-782E5B3AAB88}" dt="2019-12-21T07:17:09.188" v="2443" actId="20577"/>
          <ac:spMkLst>
            <pc:docMk/>
            <pc:sldMk cId="4105005637" sldId="273"/>
            <ac:spMk id="179" creationId="{00000000-0000-0000-0000-000000000000}"/>
          </ac:spMkLst>
        </pc:spChg>
        <pc:picChg chg="add mod">
          <ac:chgData name="Mana Ghazanfari" userId="8ef902639f422e3b" providerId="LiveId" clId="{029417E6-EA45-4722-AA71-782E5B3AAB88}" dt="2019-12-21T07:40:08.391" v="2937" actId="1076"/>
          <ac:picMkLst>
            <pc:docMk/>
            <pc:sldMk cId="4105005637" sldId="273"/>
            <ac:picMk id="4" creationId="{BC79FE89-0DBA-4E97-A790-F8461C3BC60E}"/>
          </ac:picMkLst>
        </pc:picChg>
        <pc:picChg chg="del">
          <ac:chgData name="Mana Ghazanfari" userId="8ef902639f422e3b" providerId="LiveId" clId="{029417E6-EA45-4722-AA71-782E5B3AAB88}" dt="2019-12-21T07:15:16.808" v="2256" actId="478"/>
          <ac:picMkLst>
            <pc:docMk/>
            <pc:sldMk cId="4105005637" sldId="273"/>
            <ac:picMk id="180" creationId="{00000000-0000-0000-0000-000000000000}"/>
          </ac:picMkLst>
        </pc:picChg>
        <pc:cxnChg chg="add mod">
          <ac:chgData name="Mana Ghazanfari" userId="8ef902639f422e3b" providerId="LiveId" clId="{029417E6-EA45-4722-AA71-782E5B3AAB88}" dt="2019-12-21T07:42:07.096" v="3233" actId="14100"/>
          <ac:cxnSpMkLst>
            <pc:docMk/>
            <pc:sldMk cId="4105005637" sldId="273"/>
            <ac:cxnSpMk id="10" creationId="{0523A1D7-6991-426B-B526-C3455A6DB3E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184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65" name="Google Shape;1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bbf39c262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bbf39c262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7bbf39c262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3150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bbf39c26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bbf39c26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7bbf39c26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11"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8" name="Google Shape;18;p1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1"/>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0" name="Google Shape;20;p11"/>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0"/>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8" name="Google Shape;78;p20"/>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9" name="Google Shape;79;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82"/>
        <p:cNvGrpSpPr/>
        <p:nvPr/>
      </p:nvGrpSpPr>
      <p:grpSpPr>
        <a:xfrm>
          <a:off x="0" y="0"/>
          <a:ext cx="0" cy="0"/>
          <a:chOff x="0" y="0"/>
          <a:chExt cx="0" cy="0"/>
        </a:xfrm>
      </p:grpSpPr>
      <p:pic>
        <p:nvPicPr>
          <p:cNvPr id="83" name="Google Shape;83;p21"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4" name="Google Shape;84;p21"/>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1"/>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6" name="Google Shape;86;p21"/>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1"/>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9"/>
        <p:cNvGrpSpPr/>
        <p:nvPr/>
      </p:nvGrpSpPr>
      <p:grpSpPr>
        <a:xfrm>
          <a:off x="0" y="0"/>
          <a:ext cx="0" cy="0"/>
          <a:chOff x="0" y="0"/>
          <a:chExt cx="0" cy="0"/>
        </a:xfrm>
      </p:grpSpPr>
      <p:pic>
        <p:nvPicPr>
          <p:cNvPr id="90" name="Google Shape;90;p22"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1" name="Google Shape;91;p22"/>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2"/>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3" name="Google Shape;93;p22"/>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4" name="Google Shape;94;p22"/>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2"/>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22"/>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a:p>
        </p:txBody>
      </p:sp>
      <p:sp>
        <p:nvSpPr>
          <p:cNvPr id="98" name="Google Shape;98;p22"/>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9"/>
        <p:cNvGrpSpPr/>
        <p:nvPr/>
      </p:nvGrpSpPr>
      <p:grpSpPr>
        <a:xfrm>
          <a:off x="0" y="0"/>
          <a:ext cx="0" cy="0"/>
          <a:chOff x="0" y="0"/>
          <a:chExt cx="0" cy="0"/>
        </a:xfrm>
      </p:grpSpPr>
      <p:pic>
        <p:nvPicPr>
          <p:cNvPr id="100" name="Google Shape;100;p23"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01" name="Google Shape;101;p23"/>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3"/>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3" name="Google Shape;103;p23"/>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3"/>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3"/>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4"/>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4"/>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1" name="Google Shape;111;p24"/>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2" name="Google Shape;112;p24"/>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24"/>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4" name="Google Shape;114;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5"/>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0" name="Google Shape;120;p25"/>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1" name="Google Shape;121;p25"/>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2" name="Google Shape;122;p25"/>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3" name="Google Shape;123;p25"/>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4" name="Google Shape;124;p25"/>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5" name="Google Shape;125;p25"/>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6" name="Google Shape;126;p25"/>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7" name="Google Shape;127;p25"/>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8" name="Google Shape;128;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6"/>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2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7"/>
        <p:cNvGrpSpPr/>
        <p:nvPr/>
      </p:nvGrpSpPr>
      <p:grpSpPr>
        <a:xfrm>
          <a:off x="0" y="0"/>
          <a:ext cx="0" cy="0"/>
          <a:chOff x="0" y="0"/>
          <a:chExt cx="0" cy="0"/>
        </a:xfrm>
      </p:grpSpPr>
      <p:pic>
        <p:nvPicPr>
          <p:cNvPr id="138" name="Google Shape;138;p27"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9" name="Google Shape;139;p27"/>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7"/>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1" name="Google Shape;141;p27"/>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7"/>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1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9"/>
        <p:cNvGrpSpPr/>
        <p:nvPr/>
      </p:nvGrpSpPr>
      <p:grpSpPr>
        <a:xfrm>
          <a:off x="0" y="0"/>
          <a:ext cx="0" cy="0"/>
          <a:chOff x="0" y="0"/>
          <a:chExt cx="0" cy="0"/>
        </a:xfrm>
      </p:grpSpPr>
      <p:pic>
        <p:nvPicPr>
          <p:cNvPr id="30" name="Google Shape;30;p13" descr="C1-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31" name="Google Shape;31;p13"/>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3"/>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3" name="Google Shape;33;p13"/>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9" name="Google Shape;39;p14"/>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1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6" name="Google Shape;46;p15"/>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15"/>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8" name="Google Shape;48;p15"/>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8"/>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4" name="Google Shape;64;p18"/>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5" name="Google Shape;65;p1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9"/>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1" name="Google Shape;71;p19"/>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2" name="Google Shape;72;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pic>
        <p:nvPicPr>
          <p:cNvPr id="10" name="Google Shape;10;p10" descr="C1-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11" name="Google Shape;11;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1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ncdc.noaa.gov/cag/national/time-series" TargetMode="External"/><Relationship Id="rId3" Type="http://schemas.openxmlformats.org/officeDocument/2006/relationships/hyperlink" Target="https://www.fire.ca.gov/incidents/" TargetMode="External"/><Relationship Id="rId7" Type="http://schemas.openxmlformats.org/officeDocument/2006/relationships/hyperlink" Target="https://www2.calstate.edu/csu-system/news/Pages/understanding-fire.aspx" TargetMode="External"/><Relationship Id="rId12" Type="http://schemas.openxmlformats.org/officeDocument/2006/relationships/hyperlink" Target="http://www.usa.com/rank/california-state--average-wind-speed--county-rank.htm?yr=9000&amp;dis=&amp;wist=&amp;plow=&amp;phig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kaggle.com/annieichen/top-20-largest-california-wildfires/data" TargetMode="External"/><Relationship Id="rId11" Type="http://schemas.openxmlformats.org/officeDocument/2006/relationships/hyperlink" Target="https://fas.org/sgp/crs/misc/IF10244.pdf" TargetMode="External"/><Relationship Id="rId5" Type="http://schemas.openxmlformats.org/officeDocument/2006/relationships/hyperlink" Target="https://visual-crossing-weather.p.rapidapi.com/forecast" TargetMode="External"/><Relationship Id="rId10" Type="http://schemas.openxmlformats.org/officeDocument/2006/relationships/hyperlink" Target="https://gacc.nifc.gov/oncc/" TargetMode="External"/><Relationship Id="rId4" Type="http://schemas.openxmlformats.org/officeDocument/2006/relationships/hyperlink" Target="https://www.ncdc.noaa.gov/cdo-web/search" TargetMode="External"/><Relationship Id="rId9" Type="http://schemas.openxmlformats.org/officeDocument/2006/relationships/hyperlink" Target="https://crt-climate-explorer.nemac.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entury Gothic"/>
              <a:buNone/>
            </a:pPr>
            <a:r>
              <a:rPr lang="en-US"/>
              <a:t>FEEL THE BURN</a:t>
            </a:r>
            <a:br>
              <a:rPr lang="en-US"/>
            </a:br>
            <a:r>
              <a:rPr lang="en-US" sz="4400"/>
              <a:t>CA WILDFIRES – AN ANALYSIS</a:t>
            </a:r>
            <a:endParaRPr/>
          </a:p>
        </p:txBody>
      </p:sp>
      <p:sp>
        <p:nvSpPr>
          <p:cNvPr id="149" name="Google Shape;149;p1"/>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dirty="0"/>
              <a:t>Presented by: Sophie Wang, Devin Barger, Amy Wei and Mana Ghazanfari</a:t>
            </a:r>
          </a:p>
          <a:p>
            <a:pPr marL="0" lvl="0" indent="0" algn="ctr" rtl="0">
              <a:lnSpc>
                <a:spcPct val="90000"/>
              </a:lnSpc>
              <a:spcBef>
                <a:spcPts val="0"/>
              </a:spcBef>
              <a:spcAft>
                <a:spcPts val="0"/>
              </a:spcAft>
              <a:buClr>
                <a:schemeClr val="lt1"/>
              </a:buClr>
              <a:buSzPts val="2000"/>
              <a:buNone/>
            </a:pPr>
            <a:r>
              <a:rPr lang="en-US" dirty="0"/>
              <a:t>12/21/2019</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a:t>
            </a:r>
            <a:endParaRPr dirty="0"/>
          </a:p>
        </p:txBody>
      </p:sp>
      <p:sp>
        <p:nvSpPr>
          <p:cNvPr id="219" name="Google Shape;21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indent="0">
              <a:buSzPts val="2200"/>
              <a:buNone/>
            </a:pPr>
            <a:r>
              <a:rPr lang="en-US" dirty="0"/>
              <a:t>Response to analysis question posed – </a:t>
            </a:r>
          </a:p>
          <a:p>
            <a:pPr marL="0" indent="0">
              <a:buSzPts val="2200"/>
              <a:buNone/>
            </a:pPr>
            <a:r>
              <a:rPr lang="en-US" dirty="0"/>
              <a:t>There is enough historical data to assert that :</a:t>
            </a:r>
          </a:p>
          <a:p>
            <a:pPr marL="0" indent="0">
              <a:buSzPts val="2200"/>
              <a:buNone/>
            </a:pPr>
            <a:r>
              <a:rPr lang="en-US" dirty="0"/>
              <a:t>	Dry and/or excessive heat patterns with lack of moisture/rainfall 	contribute to the spread of wildfires and the inability to extinguish fires, 	causing greater than anticipated damage. In some cases, based on 	topography, windspeed may cause quicker spread of wildfire covering 	additional acres in a shorter period of time.</a:t>
            </a:r>
          </a:p>
          <a:p>
            <a:pPr marL="0" lvl="0" indent="0">
              <a:buSzPts val="2200"/>
              <a:buNone/>
            </a:pPr>
            <a:endParaRPr lang="en-US" dirty="0"/>
          </a:p>
          <a:p>
            <a:pPr marL="0" lvl="0" indent="0">
              <a:buSzPts val="2200"/>
              <a:buNone/>
            </a:pPr>
            <a:r>
              <a:rPr lang="en-US" dirty="0"/>
              <a:t>	There is correlation between historical wildfires in California and the 	climate and weather patterns for California as it relates to trends in 	increased temperatures in decreased moisture leading up to longer 	duration of wildfires. </a:t>
            </a:r>
          </a:p>
          <a:p>
            <a:pPr marL="228600" lvl="0" indent="-88900" algn="l" rtl="0">
              <a:lnSpc>
                <a:spcPct val="90000"/>
              </a:lnSpc>
              <a:spcBef>
                <a:spcPts val="0"/>
              </a:spcBef>
              <a:spcAft>
                <a:spcPts val="0"/>
              </a:spcAft>
              <a:buClr>
                <a:schemeClr val="lt1"/>
              </a:buClr>
              <a:buSzPts val="2200"/>
              <a:buNone/>
            </a:pPr>
            <a:endParaRPr dirty="0"/>
          </a:p>
        </p:txBody>
      </p:sp>
      <p:pic>
        <p:nvPicPr>
          <p:cNvPr id="1028" name="Picture 4" descr="Check mark symbol clip art at vector clip art image">
            <a:extLst>
              <a:ext uri="{FF2B5EF4-FFF2-40B4-BE49-F238E27FC236}">
                <a16:creationId xmlns:a16="http://schemas.microsoft.com/office/drawing/2014/main" id="{77FD6FB2-E37B-4682-AE7E-123B14EEB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39" y="3271099"/>
            <a:ext cx="862553" cy="8625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heck mark symbol clip art at vector clip art image">
            <a:extLst>
              <a:ext uri="{FF2B5EF4-FFF2-40B4-BE49-F238E27FC236}">
                <a16:creationId xmlns:a16="http://schemas.microsoft.com/office/drawing/2014/main" id="{A4CAD512-CDBF-4684-9AEC-8811423C8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072" y="4809234"/>
            <a:ext cx="862553" cy="862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TECHNICAL REQUIREMENTS –CHALLENGES</a:t>
            </a:r>
            <a:endParaRPr/>
          </a:p>
        </p:txBody>
      </p:sp>
      <p:sp>
        <p:nvSpPr>
          <p:cNvPr id="161" name="Google Shape;161;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Splinter to move through webpages by scraping data through loops</a:t>
            </a:r>
            <a:endParaRPr dirty="0"/>
          </a:p>
          <a:p>
            <a:pPr marL="228600" lvl="0" indent="-228600" algn="l" rtl="0">
              <a:lnSpc>
                <a:spcPct val="90000"/>
              </a:lnSpc>
              <a:spcBef>
                <a:spcPts val="1000"/>
              </a:spcBef>
              <a:spcAft>
                <a:spcPts val="0"/>
              </a:spcAft>
              <a:buClr>
                <a:schemeClr val="lt1"/>
              </a:buClr>
              <a:buSzPts val="2200"/>
              <a:buChar char="•"/>
            </a:pPr>
            <a:r>
              <a:rPr lang="en-US" dirty="0"/>
              <a:t>Used leaflet to geo map fire locations over past several years</a:t>
            </a:r>
            <a:endParaRPr dirty="0"/>
          </a:p>
          <a:p>
            <a:pPr marL="228600" lvl="0" indent="-228600" algn="l" rtl="0">
              <a:lnSpc>
                <a:spcPct val="90000"/>
              </a:lnSpc>
              <a:spcBef>
                <a:spcPts val="1000"/>
              </a:spcBef>
              <a:spcAft>
                <a:spcPts val="0"/>
              </a:spcAft>
              <a:buClr>
                <a:schemeClr val="lt1"/>
              </a:buClr>
              <a:buSzPts val="2200"/>
              <a:buChar char="•"/>
            </a:pPr>
            <a:r>
              <a:rPr lang="en-US" dirty="0"/>
              <a:t>Used </a:t>
            </a:r>
            <a:r>
              <a:rPr lang="en-US" dirty="0" err="1"/>
              <a:t>plotly</a:t>
            </a:r>
            <a:r>
              <a:rPr lang="en-US" dirty="0"/>
              <a:t> to visualize descriptive statistics</a:t>
            </a:r>
            <a:endParaRPr dirty="0"/>
          </a:p>
          <a:p>
            <a:pPr marL="228600" lvl="0" indent="-228600" algn="l" rtl="0">
              <a:lnSpc>
                <a:spcPct val="90000"/>
              </a:lnSpc>
              <a:spcBef>
                <a:spcPts val="1000"/>
              </a:spcBef>
              <a:spcAft>
                <a:spcPts val="0"/>
              </a:spcAft>
              <a:buClr>
                <a:schemeClr val="lt1"/>
              </a:buClr>
              <a:buSzPts val="2200"/>
              <a:buChar char="•"/>
            </a:pPr>
            <a:r>
              <a:rPr lang="en-US" dirty="0"/>
              <a:t>Used python, flask, </a:t>
            </a:r>
            <a:r>
              <a:rPr lang="en-US" dirty="0" err="1"/>
              <a:t>PyMongo</a:t>
            </a:r>
            <a:r>
              <a:rPr lang="en-US" dirty="0"/>
              <a:t> for data-serving backend</a:t>
            </a:r>
            <a:endParaRPr dirty="0"/>
          </a:p>
          <a:p>
            <a:pPr marL="228600" lvl="0" indent="-228600" algn="l" rtl="0">
              <a:lnSpc>
                <a:spcPct val="90000"/>
              </a:lnSpc>
              <a:spcBef>
                <a:spcPts val="1000"/>
              </a:spcBef>
              <a:spcAft>
                <a:spcPts val="0"/>
              </a:spcAft>
              <a:buClr>
                <a:schemeClr val="lt1"/>
              </a:buClr>
              <a:buSzPts val="2200"/>
              <a:buChar char="•"/>
            </a:pPr>
            <a:r>
              <a:rPr lang="en-US" dirty="0" err="1"/>
              <a:t>Mongodb</a:t>
            </a:r>
            <a:r>
              <a:rPr lang="en-US" dirty="0"/>
              <a:t> used for storing data sources as collections without primary/foreign key relationships</a:t>
            </a:r>
            <a:endParaRPr dirty="0"/>
          </a:p>
          <a:p>
            <a:pPr marL="228600" lvl="0" indent="-228600" algn="l" rtl="0">
              <a:lnSpc>
                <a:spcPct val="90000"/>
              </a:lnSpc>
              <a:spcBef>
                <a:spcPts val="1000"/>
              </a:spcBef>
              <a:spcAft>
                <a:spcPts val="0"/>
              </a:spcAft>
              <a:buClr>
                <a:schemeClr val="lt1"/>
              </a:buClr>
              <a:buSzPts val="2200"/>
              <a:buChar char="•"/>
            </a:pPr>
            <a:r>
              <a:rPr lang="en-US" dirty="0"/>
              <a:t>JSON format for easy interpretation when working with </a:t>
            </a:r>
            <a:r>
              <a:rPr lang="en-US" dirty="0" err="1"/>
              <a:t>Javascript</a:t>
            </a:r>
            <a:r>
              <a:rPr lang="en-US" dirty="0"/>
              <a:t> during the front-end portions of project</a:t>
            </a:r>
            <a:endParaRPr dirty="0"/>
          </a:p>
          <a:p>
            <a:pPr marL="228600" lvl="0" indent="-88900" algn="l" rtl="0">
              <a:lnSpc>
                <a:spcPct val="90000"/>
              </a:lnSpc>
              <a:spcBef>
                <a:spcPts val="1000"/>
              </a:spcBef>
              <a:spcAft>
                <a:spcPts val="0"/>
              </a:spcAft>
              <a:buClr>
                <a:schemeClr val="lt1"/>
              </a:buClr>
              <a:buSzPts val="2200"/>
              <a:buNone/>
            </a:pPr>
            <a:r>
              <a:rPr lang="en-US" dirty="0"/>
              <a:t>JSON format to CSV to create data sets of weather data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INITIAL OUTPUT OF WEATHER STATION MAP LEAFLET</a:t>
            </a:r>
            <a:endParaRPr/>
          </a:p>
        </p:txBody>
      </p:sp>
      <p:pic>
        <p:nvPicPr>
          <p:cNvPr id="180" name="Google Shape;180;p6"/>
          <p:cNvPicPr preferRelativeResize="0">
            <a:picLocks noGrp="1"/>
          </p:cNvPicPr>
          <p:nvPr>
            <p:ph type="body" idx="1"/>
          </p:nvPr>
        </p:nvPicPr>
        <p:blipFill rotWithShape="1">
          <a:blip r:embed="rId3">
            <a:alphaModFix/>
          </a:blip>
          <a:srcRect/>
          <a:stretch/>
        </p:blipFill>
        <p:spPr>
          <a:xfrm>
            <a:off x="1504552" y="2217089"/>
            <a:ext cx="9182896" cy="39779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CHALLENGES IN COLLECTING AND PRESENTING DATA</a:t>
            </a:r>
            <a:endParaRPr/>
          </a:p>
        </p:txBody>
      </p:sp>
      <p:sp>
        <p:nvSpPr>
          <p:cNvPr id="174" name="Google Shape;174;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Limitations of number of weather stations that can be downloaded from the website - manually downloaded stations names and created API request for historical data for the weather stations.</a:t>
            </a:r>
            <a:endParaRPr dirty="0"/>
          </a:p>
          <a:p>
            <a:pPr marL="228600" lvl="0" indent="-228600" algn="l" rtl="0">
              <a:lnSpc>
                <a:spcPct val="90000"/>
              </a:lnSpc>
              <a:spcBef>
                <a:spcPts val="1000"/>
              </a:spcBef>
              <a:spcAft>
                <a:spcPts val="0"/>
              </a:spcAft>
              <a:buClr>
                <a:schemeClr val="lt1"/>
              </a:buClr>
              <a:buSzPts val="2200"/>
              <a:buChar char="•"/>
            </a:pPr>
            <a:r>
              <a:rPr lang="en-US" dirty="0"/>
              <a:t>Had to create subsets of data manually since State and County level data was not available or were incomplete to download directly</a:t>
            </a:r>
          </a:p>
          <a:p>
            <a:pPr marL="228600" lvl="0" indent="-228600" algn="l" rtl="0">
              <a:lnSpc>
                <a:spcPct val="90000"/>
              </a:lnSpc>
              <a:spcBef>
                <a:spcPts val="1000"/>
              </a:spcBef>
              <a:spcAft>
                <a:spcPts val="0"/>
              </a:spcAft>
              <a:buClr>
                <a:schemeClr val="lt1"/>
              </a:buClr>
              <a:buSzPts val="2200"/>
              <a:buChar char="•"/>
            </a:pPr>
            <a:r>
              <a:rPr lang="en-US" dirty="0"/>
              <a:t>Web scrape tonnage of data would cause a crash and would need to re-run before data would complete</a:t>
            </a:r>
          </a:p>
          <a:p>
            <a:pPr marL="0" lvl="0" indent="0" algn="l" rtl="0">
              <a:lnSpc>
                <a:spcPct val="90000"/>
              </a:lnSpc>
              <a:spcBef>
                <a:spcPts val="1000"/>
              </a:spcBef>
              <a:spcAft>
                <a:spcPts val="0"/>
              </a:spcAft>
              <a:buClr>
                <a:schemeClr val="lt1"/>
              </a:buClr>
              <a:buSzPts val="2200"/>
              <a:buNone/>
            </a:pPr>
            <a:endParaRPr lang="en-US" dirty="0"/>
          </a:p>
          <a:p>
            <a:pPr marL="228600" lvl="0" indent="-228600" algn="l" rtl="0">
              <a:lnSpc>
                <a:spcPct val="90000"/>
              </a:lnSpc>
              <a:spcBef>
                <a:spcPts val="1000"/>
              </a:spcBef>
              <a:spcAft>
                <a:spcPts val="0"/>
              </a:spcAft>
              <a:buClr>
                <a:schemeClr val="lt1"/>
              </a:buClr>
              <a:buSzPts val="2200"/>
              <a:buChar char="•"/>
            </a:pPr>
            <a:endParaRPr dirty="0"/>
          </a:p>
          <a:p>
            <a:pPr marL="228600" lvl="0" indent="-88900" algn="l" rtl="0">
              <a:lnSpc>
                <a:spcPct val="90000"/>
              </a:lnSpc>
              <a:spcBef>
                <a:spcPts val="1000"/>
              </a:spcBef>
              <a:spcAft>
                <a:spcPts val="0"/>
              </a:spcAft>
              <a:buClr>
                <a:schemeClr val="lt1"/>
              </a:buClr>
              <a:buSzPts val="2200"/>
              <a:buNone/>
            </a:pPr>
            <a:endParaRPr dirty="0"/>
          </a:p>
          <a:p>
            <a:pPr marL="228600" lvl="0" indent="-88900" algn="l" rtl="0">
              <a:lnSpc>
                <a:spcPct val="90000"/>
              </a:lnSpc>
              <a:spcBef>
                <a:spcPts val="1000"/>
              </a:spcBef>
              <a:spcAft>
                <a:spcPts val="0"/>
              </a:spcAft>
              <a:buClr>
                <a:schemeClr val="lt1"/>
              </a:buClr>
              <a:buSzPts val="220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ts val="4000"/>
              <a:buFont typeface="Century Gothic"/>
              <a:buNone/>
            </a:pPr>
            <a:r>
              <a:rPr lang="en-US" dirty="0"/>
              <a:t>INNACURATE DATA FROM TRUSTED SOURCES ADDING TIME TO DATA CLEANUP  </a:t>
            </a:r>
            <a:endParaRPr dirty="0"/>
          </a:p>
        </p:txBody>
      </p:sp>
      <p:pic>
        <p:nvPicPr>
          <p:cNvPr id="4" name="Picture 3">
            <a:extLst>
              <a:ext uri="{FF2B5EF4-FFF2-40B4-BE49-F238E27FC236}">
                <a16:creationId xmlns:a16="http://schemas.microsoft.com/office/drawing/2014/main" id="{BC79FE89-0DBA-4E97-A790-F8461C3BC60E}"/>
              </a:ext>
            </a:extLst>
          </p:cNvPr>
          <p:cNvPicPr>
            <a:picLocks noChangeAspect="1"/>
          </p:cNvPicPr>
          <p:nvPr/>
        </p:nvPicPr>
        <p:blipFill>
          <a:blip r:embed="rId3"/>
          <a:stretch>
            <a:fillRect/>
          </a:stretch>
        </p:blipFill>
        <p:spPr>
          <a:xfrm>
            <a:off x="556181" y="1931802"/>
            <a:ext cx="7325039" cy="4520846"/>
          </a:xfrm>
          <a:prstGeom prst="rect">
            <a:avLst/>
          </a:prstGeom>
        </p:spPr>
      </p:pic>
      <p:sp>
        <p:nvSpPr>
          <p:cNvPr id="7" name="Oval 6">
            <a:extLst>
              <a:ext uri="{FF2B5EF4-FFF2-40B4-BE49-F238E27FC236}">
                <a16:creationId xmlns:a16="http://schemas.microsoft.com/office/drawing/2014/main" id="{A9FBC0A2-2D2B-4EC7-8DE9-A4B795FB2793}"/>
              </a:ext>
            </a:extLst>
          </p:cNvPr>
          <p:cNvSpPr/>
          <p:nvPr/>
        </p:nvSpPr>
        <p:spPr>
          <a:xfrm>
            <a:off x="626188" y="5209091"/>
            <a:ext cx="3908105"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61;p3">
            <a:extLst>
              <a:ext uri="{FF2B5EF4-FFF2-40B4-BE49-F238E27FC236}">
                <a16:creationId xmlns:a16="http://schemas.microsoft.com/office/drawing/2014/main" id="{671F2C5B-0F75-4EBC-83DC-DEA09A68851E}"/>
              </a:ext>
            </a:extLst>
          </p:cNvPr>
          <p:cNvSpPr txBox="1">
            <a:spLocks noGrp="1"/>
          </p:cNvSpPr>
          <p:nvPr>
            <p:ph type="body" idx="1"/>
          </p:nvPr>
        </p:nvSpPr>
        <p:spPr>
          <a:xfrm>
            <a:off x="7951227" y="2552397"/>
            <a:ext cx="3311164" cy="286879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dirty="0"/>
              <a:t>Scraping this government website that should have valid information proved to add additional manual labor to validate data with dates that were invalid in their system</a:t>
            </a:r>
            <a:endParaRPr dirty="0"/>
          </a:p>
          <a:p>
            <a:pPr marL="228600" lvl="0" indent="-88900" algn="l" rtl="0">
              <a:lnSpc>
                <a:spcPct val="90000"/>
              </a:lnSpc>
              <a:spcBef>
                <a:spcPts val="1000"/>
              </a:spcBef>
              <a:spcAft>
                <a:spcPts val="0"/>
              </a:spcAft>
              <a:buClr>
                <a:schemeClr val="lt1"/>
              </a:buClr>
              <a:buSzPts val="2200"/>
              <a:buNone/>
            </a:pPr>
            <a:endParaRPr dirty="0"/>
          </a:p>
        </p:txBody>
      </p:sp>
      <p:cxnSp>
        <p:nvCxnSpPr>
          <p:cNvPr id="10" name="Straight Arrow Connector 9">
            <a:extLst>
              <a:ext uri="{FF2B5EF4-FFF2-40B4-BE49-F238E27FC236}">
                <a16:creationId xmlns:a16="http://schemas.microsoft.com/office/drawing/2014/main" id="{0523A1D7-6991-426B-B526-C3455A6DB3E4}"/>
              </a:ext>
            </a:extLst>
          </p:cNvPr>
          <p:cNvCxnSpPr>
            <a:cxnSpLocks/>
          </p:cNvCxnSpPr>
          <p:nvPr/>
        </p:nvCxnSpPr>
        <p:spPr>
          <a:xfrm flipH="1">
            <a:off x="4713402" y="4470743"/>
            <a:ext cx="3466882" cy="9504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00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SOURCES</a:t>
            </a:r>
            <a:endParaRPr dirty="0"/>
          </a:p>
        </p:txBody>
      </p:sp>
      <p:sp>
        <p:nvSpPr>
          <p:cNvPr id="225" name="Google Shape;225;p9"/>
          <p:cNvSpPr txBox="1">
            <a:spLocks noGrp="1"/>
          </p:cNvSpPr>
          <p:nvPr>
            <p:ph type="body" idx="1"/>
          </p:nvPr>
        </p:nvSpPr>
        <p:spPr>
          <a:xfrm>
            <a:off x="348792" y="1545996"/>
            <a:ext cx="11726944" cy="5222449"/>
          </a:xfrm>
          <a:prstGeom prst="rect">
            <a:avLst/>
          </a:prstGeom>
          <a:noFill/>
          <a:ln>
            <a:noFill/>
          </a:ln>
        </p:spPr>
        <p:txBody>
          <a:bodyPr spcFirstLastPara="1" wrap="square" lIns="91425" tIns="45700" rIns="91425" bIns="45700" anchor="t" anchorCtr="0">
            <a:normAutofit fontScale="40000" lnSpcReduction="20000"/>
          </a:bodyPr>
          <a:lstStyle/>
          <a:p>
            <a:pPr marL="0" lvl="0" indent="0" algn="l" rtl="0">
              <a:lnSpc>
                <a:spcPct val="70000"/>
              </a:lnSpc>
              <a:spcBef>
                <a:spcPts val="1000"/>
              </a:spcBef>
              <a:spcAft>
                <a:spcPts val="0"/>
              </a:spcAft>
              <a:buClr>
                <a:schemeClr val="lt1"/>
              </a:buClr>
              <a:buSzPts val="1679"/>
              <a:buNone/>
            </a:pPr>
            <a:r>
              <a:rPr lang="en-US" sz="2500" dirty="0"/>
              <a:t> The source of data used were the following websites:</a:t>
            </a:r>
          </a:p>
          <a:p>
            <a:pPr marL="0" lvl="0" indent="0" algn="l" rtl="0">
              <a:lnSpc>
                <a:spcPct val="70000"/>
              </a:lnSpc>
              <a:spcBef>
                <a:spcPts val="1000"/>
              </a:spcBef>
              <a:spcAft>
                <a:spcPts val="0"/>
              </a:spcAft>
              <a:buClr>
                <a:schemeClr val="lt1"/>
              </a:buClr>
              <a:buSzPts val="1679"/>
              <a:buNone/>
            </a:pPr>
            <a:r>
              <a:rPr lang="en-US" sz="2500" dirty="0"/>
              <a:t> </a:t>
            </a:r>
            <a:r>
              <a:rPr lang="en-US" sz="2500" u="sng" dirty="0">
                <a:solidFill>
                  <a:schemeClr val="hlink"/>
                </a:solidFill>
                <a:hlinkClick r:id="rId3"/>
              </a:rPr>
              <a:t>https://www.fire.ca.gov/incidents/</a:t>
            </a:r>
            <a:r>
              <a:rPr lang="en-US" sz="2500" dirty="0"/>
              <a:t>, </a:t>
            </a:r>
            <a:r>
              <a:rPr lang="en-US" sz="2500" u="sng" dirty="0">
                <a:solidFill>
                  <a:schemeClr val="hlink"/>
                </a:solidFill>
                <a:hlinkClick r:id="rId4"/>
              </a:rPr>
              <a:t>https://www.ncdc.noaa.gov/cdo-web/search</a:t>
            </a:r>
            <a:endParaRPr sz="2500" dirty="0"/>
          </a:p>
          <a:p>
            <a:pPr marL="457200" lvl="1" indent="0" algn="l" rtl="0">
              <a:lnSpc>
                <a:spcPct val="70000"/>
              </a:lnSpc>
              <a:spcBef>
                <a:spcPts val="500"/>
              </a:spcBef>
              <a:spcAft>
                <a:spcPts val="0"/>
              </a:spcAft>
              <a:buClr>
                <a:schemeClr val="lt1"/>
              </a:buClr>
              <a:buSzPts val="1400"/>
              <a:buNone/>
            </a:pPr>
            <a:r>
              <a:rPr lang="en-US" sz="2500" dirty="0" err="1"/>
              <a:t>PyMongo</a:t>
            </a:r>
            <a:r>
              <a:rPr lang="en-US" sz="2500" dirty="0"/>
              <a:t>, CSV, </a:t>
            </a:r>
            <a:r>
              <a:rPr lang="en-US" sz="2500" dirty="0" err="1"/>
              <a:t>BeautifulSoup</a:t>
            </a:r>
            <a:r>
              <a:rPr lang="en-US" sz="2500" dirty="0"/>
              <a:t>, created lists, dictionaries, APIs</a:t>
            </a:r>
            <a:endParaRPr sz="2500" dirty="0"/>
          </a:p>
          <a:p>
            <a:pPr marL="0" lvl="0" indent="0" algn="l" rtl="0">
              <a:lnSpc>
                <a:spcPct val="70000"/>
              </a:lnSpc>
              <a:spcBef>
                <a:spcPts val="1000"/>
              </a:spcBef>
              <a:spcAft>
                <a:spcPts val="0"/>
              </a:spcAft>
              <a:buClr>
                <a:schemeClr val="lt1"/>
              </a:buClr>
              <a:buSzPts val="1679"/>
              <a:buNone/>
            </a:pPr>
            <a:endParaRPr lang="en-US" sz="2500" u="sng" dirty="0">
              <a:solidFill>
                <a:schemeClr val="hlink"/>
              </a:solidFill>
              <a:hlinkClick r:id="rId3"/>
            </a:endParaRPr>
          </a:p>
          <a:p>
            <a:pPr marL="0" lvl="0" indent="0" algn="l" rtl="0">
              <a:lnSpc>
                <a:spcPct val="70000"/>
              </a:lnSpc>
              <a:spcBef>
                <a:spcPts val="1000"/>
              </a:spcBef>
              <a:spcAft>
                <a:spcPts val="0"/>
              </a:spcAft>
              <a:buClr>
                <a:schemeClr val="lt1"/>
              </a:buClr>
              <a:buSzPts val="1679"/>
              <a:buNone/>
            </a:pPr>
            <a:r>
              <a:rPr lang="en-US" sz="2500" u="sng" dirty="0">
                <a:solidFill>
                  <a:schemeClr val="hlink"/>
                </a:solidFill>
                <a:hlinkClick r:id="rId3"/>
              </a:rPr>
              <a:t>https://www.fire.ca.gov/incidents/</a:t>
            </a:r>
            <a:endParaRPr lang="en-US" sz="2500" u="sng" dirty="0">
              <a:solidFill>
                <a:schemeClr val="hlink"/>
              </a:solidFill>
            </a:endParaRPr>
          </a:p>
          <a:p>
            <a:pPr marL="0" lvl="0" indent="0" algn="l" rtl="0">
              <a:lnSpc>
                <a:spcPct val="70000"/>
              </a:lnSpc>
              <a:spcBef>
                <a:spcPts val="1000"/>
              </a:spcBef>
              <a:spcAft>
                <a:spcPts val="0"/>
              </a:spcAft>
              <a:buClr>
                <a:schemeClr val="lt1"/>
              </a:buClr>
              <a:buSzPts val="1679"/>
              <a:buNone/>
            </a:pPr>
            <a:r>
              <a:rPr lang="en-US" sz="2500" dirty="0"/>
              <a:t>Web scraped data for 2019-2013 as </a:t>
            </a:r>
            <a:r>
              <a:rPr lang="en-US" sz="2500" dirty="0" err="1"/>
              <a:t>historic_fire_data</a:t>
            </a:r>
            <a:r>
              <a:rPr lang="en-US" sz="2500" dirty="0"/>
              <a:t> collection</a:t>
            </a:r>
            <a:endParaRPr sz="2500" dirty="0"/>
          </a:p>
          <a:p>
            <a:pPr marL="0" lvl="0" indent="0" algn="l" rtl="0">
              <a:lnSpc>
                <a:spcPct val="70000"/>
              </a:lnSpc>
              <a:spcBef>
                <a:spcPts val="1000"/>
              </a:spcBef>
              <a:spcAft>
                <a:spcPts val="0"/>
              </a:spcAft>
              <a:buClr>
                <a:schemeClr val="lt1"/>
              </a:buClr>
              <a:buSzPts val="1679"/>
              <a:buNone/>
            </a:pPr>
            <a:r>
              <a:rPr lang="en-US" sz="2500" dirty="0"/>
              <a:t>Web scraped data for active as </a:t>
            </a:r>
            <a:r>
              <a:rPr lang="en-US" sz="2500" dirty="0" err="1"/>
              <a:t>current_fire_data</a:t>
            </a:r>
            <a:r>
              <a:rPr lang="en-US" sz="2500" dirty="0"/>
              <a:t> collection</a:t>
            </a:r>
            <a:endParaRPr sz="2500" dirty="0"/>
          </a:p>
          <a:p>
            <a:pPr marL="0" lvl="0" indent="0" algn="l" rtl="0">
              <a:lnSpc>
                <a:spcPct val="70000"/>
              </a:lnSpc>
              <a:spcBef>
                <a:spcPts val="1000"/>
              </a:spcBef>
              <a:spcAft>
                <a:spcPts val="0"/>
              </a:spcAft>
              <a:buClr>
                <a:schemeClr val="lt1"/>
              </a:buClr>
              <a:buSzPts val="1679"/>
              <a:buNone/>
            </a:pPr>
            <a:endParaRPr lang="en-US" sz="2500" u="sng" dirty="0">
              <a:solidFill>
                <a:schemeClr val="hlink"/>
              </a:solidFill>
              <a:hlinkClick r:id="rId4"/>
            </a:endParaRPr>
          </a:p>
          <a:p>
            <a:pPr marL="0" lvl="0" indent="0" algn="l" rtl="0">
              <a:lnSpc>
                <a:spcPct val="70000"/>
              </a:lnSpc>
              <a:spcBef>
                <a:spcPts val="1000"/>
              </a:spcBef>
              <a:spcAft>
                <a:spcPts val="0"/>
              </a:spcAft>
              <a:buClr>
                <a:schemeClr val="lt1"/>
              </a:buClr>
              <a:buSzPts val="1679"/>
              <a:buNone/>
            </a:pPr>
            <a:r>
              <a:rPr lang="en-US" sz="2500" u="sng" dirty="0">
                <a:solidFill>
                  <a:schemeClr val="hlink"/>
                </a:solidFill>
                <a:hlinkClick r:id="rId4"/>
              </a:rPr>
              <a:t>https://www.ncdc.noaa.gov/cdo-web/search</a:t>
            </a:r>
            <a:endParaRPr sz="2500" dirty="0"/>
          </a:p>
          <a:p>
            <a:pPr marL="0" lvl="0" indent="0" algn="l" rtl="0">
              <a:lnSpc>
                <a:spcPct val="70000"/>
              </a:lnSpc>
              <a:spcBef>
                <a:spcPts val="1000"/>
              </a:spcBef>
              <a:spcAft>
                <a:spcPts val="0"/>
              </a:spcAft>
              <a:buClr>
                <a:schemeClr val="lt1"/>
              </a:buClr>
              <a:buSzPts val="1679"/>
              <a:buNone/>
            </a:pPr>
            <a:r>
              <a:rPr lang="en-US" sz="2500" dirty="0"/>
              <a:t>historical weather data for all weather stations in California</a:t>
            </a:r>
            <a:endParaRPr sz="2500" dirty="0"/>
          </a:p>
          <a:p>
            <a:pPr marL="0" lvl="0" indent="0" algn="l" rtl="0">
              <a:lnSpc>
                <a:spcPct val="70000"/>
              </a:lnSpc>
              <a:spcBef>
                <a:spcPts val="1000"/>
              </a:spcBef>
              <a:spcAft>
                <a:spcPts val="0"/>
              </a:spcAft>
              <a:buClr>
                <a:schemeClr val="lt1"/>
              </a:buClr>
              <a:buSzPts val="1679"/>
              <a:buNone/>
            </a:pPr>
            <a:endParaRPr lang="en-US" sz="2500" u="sng" dirty="0">
              <a:solidFill>
                <a:schemeClr val="hlink"/>
              </a:solidFill>
              <a:hlinkClick r:id="rId5"/>
            </a:endParaRPr>
          </a:p>
          <a:p>
            <a:pPr marL="0" lvl="0" indent="0" algn="l" rtl="0">
              <a:lnSpc>
                <a:spcPct val="70000"/>
              </a:lnSpc>
              <a:spcBef>
                <a:spcPts val="1000"/>
              </a:spcBef>
              <a:spcAft>
                <a:spcPts val="0"/>
              </a:spcAft>
              <a:buClr>
                <a:schemeClr val="lt1"/>
              </a:buClr>
              <a:buSzPts val="1679"/>
              <a:buNone/>
            </a:pPr>
            <a:r>
              <a:rPr lang="en-US" sz="2500" u="sng" dirty="0">
                <a:solidFill>
                  <a:schemeClr val="hlink"/>
                </a:solidFill>
                <a:hlinkClick r:id="rId5"/>
              </a:rPr>
              <a:t>https://visual-crossing-weather.p.rapidapi.com/forecast</a:t>
            </a:r>
            <a:r>
              <a:rPr lang="en-US" sz="2500" dirty="0"/>
              <a:t> </a:t>
            </a:r>
            <a:endParaRPr sz="2500" dirty="0"/>
          </a:p>
          <a:p>
            <a:pPr marL="0" lvl="0" indent="0" algn="l" rtl="0">
              <a:lnSpc>
                <a:spcPct val="70000"/>
              </a:lnSpc>
              <a:spcBef>
                <a:spcPts val="1000"/>
              </a:spcBef>
              <a:spcAft>
                <a:spcPts val="0"/>
              </a:spcAft>
              <a:buClr>
                <a:schemeClr val="lt1"/>
              </a:buClr>
              <a:buSzPts val="1679"/>
              <a:buNone/>
            </a:pPr>
            <a:r>
              <a:rPr lang="en-US" sz="2500" dirty="0"/>
              <a:t>Weather API for 5 day forecasts</a:t>
            </a:r>
            <a:endParaRPr sz="2500" dirty="0"/>
          </a:p>
          <a:p>
            <a:pPr marL="0" lvl="0" indent="0" algn="l" rtl="0">
              <a:lnSpc>
                <a:spcPct val="70000"/>
              </a:lnSpc>
              <a:spcBef>
                <a:spcPts val="1000"/>
              </a:spcBef>
              <a:spcAft>
                <a:spcPts val="0"/>
              </a:spcAft>
              <a:buClr>
                <a:schemeClr val="lt1"/>
              </a:buClr>
              <a:buSzPts val="1679"/>
              <a:buNone/>
            </a:pPr>
            <a:endParaRPr lang="en-US" sz="2500" u="sng" dirty="0">
              <a:solidFill>
                <a:schemeClr val="hlink"/>
              </a:solidFill>
              <a:hlinkClick r:id="rId6"/>
            </a:endParaRPr>
          </a:p>
          <a:p>
            <a:pPr marL="0" lvl="0" indent="0" algn="l" rtl="0">
              <a:lnSpc>
                <a:spcPct val="70000"/>
              </a:lnSpc>
              <a:spcBef>
                <a:spcPts val="1000"/>
              </a:spcBef>
              <a:spcAft>
                <a:spcPts val="0"/>
              </a:spcAft>
              <a:buClr>
                <a:schemeClr val="lt1"/>
              </a:buClr>
              <a:buSzPts val="1679"/>
              <a:buNone/>
            </a:pPr>
            <a:r>
              <a:rPr lang="en-US" sz="2500" u="sng" dirty="0">
                <a:solidFill>
                  <a:schemeClr val="hlink"/>
                </a:solidFill>
                <a:hlinkClick r:id="rId6"/>
              </a:rPr>
              <a:t>https://www.kaggle.com/annieichen/top-20-largest-california-wildfires/data</a:t>
            </a:r>
            <a:endParaRPr sz="2500" dirty="0"/>
          </a:p>
          <a:p>
            <a:pPr marL="0" lvl="0" indent="0" algn="l" rtl="0">
              <a:lnSpc>
                <a:spcPct val="70000"/>
              </a:lnSpc>
              <a:spcBef>
                <a:spcPts val="1000"/>
              </a:spcBef>
              <a:spcAft>
                <a:spcPts val="0"/>
              </a:spcAft>
              <a:buClr>
                <a:schemeClr val="lt1"/>
              </a:buClr>
              <a:buSzPts val="1679"/>
              <a:buNone/>
            </a:pPr>
            <a:r>
              <a:rPr lang="en-US" sz="2500" dirty="0"/>
              <a:t>Top 20 California Wildfires CSV</a:t>
            </a:r>
          </a:p>
          <a:p>
            <a:pPr marL="0" lvl="0" indent="0" algn="l" rtl="0">
              <a:lnSpc>
                <a:spcPct val="70000"/>
              </a:lnSpc>
              <a:spcBef>
                <a:spcPts val="1000"/>
              </a:spcBef>
              <a:spcAft>
                <a:spcPts val="0"/>
              </a:spcAft>
              <a:buClr>
                <a:schemeClr val="lt1"/>
              </a:buClr>
              <a:buSzPts val="1679"/>
              <a:buNone/>
            </a:pPr>
            <a:endParaRPr lang="en-US" sz="2500" u="sng" dirty="0">
              <a:hlinkClick r:id="rId7"/>
            </a:endParaRPr>
          </a:p>
          <a:p>
            <a:pPr marL="0" indent="0">
              <a:lnSpc>
                <a:spcPct val="70000"/>
              </a:lnSpc>
              <a:buSzPts val="1679"/>
              <a:buNone/>
            </a:pPr>
            <a:r>
              <a:rPr lang="en-US" sz="2500" dirty="0">
                <a:hlinkClick r:id="rId7">
                  <a:extLst>
                    <a:ext uri="{A12FA001-AC4F-418D-AE19-62706E023703}">
                      <ahyp:hlinkClr xmlns:ahyp="http://schemas.microsoft.com/office/drawing/2018/hyperlinkcolor" val="tx"/>
                    </a:ext>
                  </a:extLst>
                </a:hlinkClick>
              </a:rPr>
              <a:t>Research data sources</a:t>
            </a:r>
          </a:p>
          <a:p>
            <a:pPr marL="0" lvl="0" indent="0" algn="l" rtl="0">
              <a:lnSpc>
                <a:spcPct val="70000"/>
              </a:lnSpc>
              <a:spcBef>
                <a:spcPts val="1000"/>
              </a:spcBef>
              <a:spcAft>
                <a:spcPts val="0"/>
              </a:spcAft>
              <a:buClr>
                <a:schemeClr val="lt1"/>
              </a:buClr>
              <a:buSzPts val="1679"/>
              <a:buNone/>
            </a:pPr>
            <a:r>
              <a:rPr lang="en-US" sz="2500" u="sng" dirty="0">
                <a:hlinkClick r:id="rId7"/>
              </a:rPr>
              <a:t>https://www2.calstate.edu/csu-system/news/Pages/understanding-fire.aspx</a:t>
            </a:r>
            <a:endParaRPr lang="en-US" sz="2500" u="sng" dirty="0"/>
          </a:p>
          <a:p>
            <a:pPr marL="0" lvl="0" indent="0" algn="l" rtl="0">
              <a:lnSpc>
                <a:spcPct val="70000"/>
              </a:lnSpc>
              <a:spcBef>
                <a:spcPts val="1000"/>
              </a:spcBef>
              <a:spcAft>
                <a:spcPts val="0"/>
              </a:spcAft>
              <a:buClr>
                <a:schemeClr val="lt1"/>
              </a:buClr>
              <a:buSzPts val="1679"/>
              <a:buNone/>
            </a:pPr>
            <a:r>
              <a:rPr lang="en-US" sz="2500" u="sng" dirty="0">
                <a:hlinkClick r:id="rId8"/>
              </a:rPr>
              <a:t>https://www.ncdc.noaa.gov/cag/national/time-series</a:t>
            </a:r>
            <a:endParaRPr lang="en-US" sz="2500" dirty="0"/>
          </a:p>
          <a:p>
            <a:pPr marL="0" lvl="0" indent="0" algn="l" rtl="0">
              <a:lnSpc>
                <a:spcPct val="70000"/>
              </a:lnSpc>
              <a:spcBef>
                <a:spcPts val="1000"/>
              </a:spcBef>
              <a:spcAft>
                <a:spcPts val="0"/>
              </a:spcAft>
              <a:buClr>
                <a:schemeClr val="lt1"/>
              </a:buClr>
              <a:buSzPts val="1679"/>
              <a:buNone/>
            </a:pPr>
            <a:r>
              <a:rPr lang="en-US" sz="2500" u="sng" dirty="0">
                <a:hlinkClick r:id="rId9"/>
              </a:rPr>
              <a:t>https://crt-climate-explorer.nemac.org/</a:t>
            </a:r>
            <a:endParaRPr lang="en-US" sz="2500" u="sng" dirty="0"/>
          </a:p>
          <a:p>
            <a:pPr marL="0" lvl="0" indent="0" algn="l" rtl="0">
              <a:lnSpc>
                <a:spcPct val="70000"/>
              </a:lnSpc>
              <a:spcBef>
                <a:spcPts val="1000"/>
              </a:spcBef>
              <a:spcAft>
                <a:spcPts val="0"/>
              </a:spcAft>
              <a:buClr>
                <a:schemeClr val="lt1"/>
              </a:buClr>
              <a:buSzPts val="1679"/>
              <a:buNone/>
            </a:pPr>
            <a:r>
              <a:rPr lang="en-US" sz="2500" u="sng" dirty="0">
                <a:hlinkClick r:id="rId10"/>
              </a:rPr>
              <a:t>https://gacc.nifc.gov/oncc/</a:t>
            </a:r>
            <a:endParaRPr lang="en-US" sz="2500" u="sng" dirty="0"/>
          </a:p>
          <a:p>
            <a:pPr marL="0" lvl="0" indent="0" algn="l" rtl="0">
              <a:lnSpc>
                <a:spcPct val="70000"/>
              </a:lnSpc>
              <a:spcBef>
                <a:spcPts val="1000"/>
              </a:spcBef>
              <a:spcAft>
                <a:spcPts val="0"/>
              </a:spcAft>
              <a:buClr>
                <a:schemeClr val="lt1"/>
              </a:buClr>
              <a:buSzPts val="1679"/>
              <a:buNone/>
            </a:pPr>
            <a:r>
              <a:rPr lang="en-US" sz="2500" u="sng" dirty="0">
                <a:hlinkClick r:id="rId11"/>
              </a:rPr>
              <a:t>https://fas.org/sgp/crs/misc/IF10244.pdf</a:t>
            </a:r>
            <a:endParaRPr lang="en-US" sz="2500" u="sng" dirty="0"/>
          </a:p>
          <a:p>
            <a:pPr marL="0" lvl="0" indent="0" algn="l" rtl="0">
              <a:lnSpc>
                <a:spcPct val="70000"/>
              </a:lnSpc>
              <a:spcBef>
                <a:spcPts val="1000"/>
              </a:spcBef>
              <a:spcAft>
                <a:spcPts val="0"/>
              </a:spcAft>
              <a:buClr>
                <a:schemeClr val="lt1"/>
              </a:buClr>
              <a:buSzPts val="1679"/>
              <a:buNone/>
            </a:pPr>
            <a:r>
              <a:rPr lang="en-US" sz="2500" u="sng" dirty="0">
                <a:hlinkClick r:id="rId12"/>
              </a:rPr>
              <a:t>http://www.usa.com/rank/california-state--average-wind-speed--county</a:t>
            </a:r>
            <a:r>
              <a:rPr lang="en-US" sz="2500" u="sng" dirty="0">
                <a:hlinkClick r:id="rId12"/>
              </a:rPr>
              <a:t>-</a:t>
            </a:r>
            <a:r>
              <a:rPr lang="en-US" sz="2500" u="sng" dirty="0">
                <a:hlinkClick r:id="rId12"/>
              </a:rPr>
              <a:t>rank.htm?yr=9000&amp;dis=&amp;wist=&amp;plow=&amp;phigh=</a:t>
            </a:r>
            <a:endParaRPr lang="en-US" sz="2500" dirty="0"/>
          </a:p>
          <a:p>
            <a:pPr marL="228600" lvl="0" indent="-130810" algn="l" rtl="0">
              <a:lnSpc>
                <a:spcPct val="70000"/>
              </a:lnSpc>
              <a:spcBef>
                <a:spcPts val="1000"/>
              </a:spcBef>
              <a:spcAft>
                <a:spcPts val="0"/>
              </a:spcAft>
              <a:buClr>
                <a:schemeClr val="lt1"/>
              </a:buClr>
              <a:buSzPts val="1540"/>
              <a:buNone/>
            </a:pPr>
            <a:endParaRPr sz="15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ANALYSIS </a:t>
            </a:r>
            <a:endParaRPr dirty="0"/>
          </a:p>
        </p:txBody>
      </p:sp>
      <p:sp>
        <p:nvSpPr>
          <p:cNvPr id="155" name="Google Shape;155;p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0"/>
              </a:spcBef>
              <a:spcAft>
                <a:spcPts val="0"/>
              </a:spcAft>
              <a:buClr>
                <a:schemeClr val="lt1"/>
              </a:buClr>
              <a:buSzPts val="2200"/>
              <a:buNone/>
            </a:pPr>
            <a:endParaRPr dirty="0"/>
          </a:p>
          <a:p>
            <a:pPr marL="0" lvl="0" indent="0" algn="l" rtl="0">
              <a:lnSpc>
                <a:spcPct val="90000"/>
              </a:lnSpc>
              <a:spcBef>
                <a:spcPts val="1000"/>
              </a:spcBef>
              <a:spcAft>
                <a:spcPts val="0"/>
              </a:spcAft>
              <a:buClr>
                <a:schemeClr val="lt1"/>
              </a:buClr>
              <a:buSzPts val="2200"/>
              <a:buNone/>
            </a:pPr>
            <a:r>
              <a:rPr lang="en-US" dirty="0"/>
              <a:t>(1) 	Do dry and/or excessive heat patterns with lack of moisture/rainfall 	contribute to the spread of wildfires and the inability to extinguish fires, 	causing greater than anticipated damage?</a:t>
            </a:r>
            <a:endParaRPr dirty="0"/>
          </a:p>
          <a:p>
            <a:pPr marL="228600" lvl="0" indent="-88900" algn="l" rtl="0">
              <a:lnSpc>
                <a:spcPct val="90000"/>
              </a:lnSpc>
              <a:spcBef>
                <a:spcPts val="1000"/>
              </a:spcBef>
              <a:spcAft>
                <a:spcPts val="0"/>
              </a:spcAft>
              <a:buClr>
                <a:schemeClr val="lt1"/>
              </a:buClr>
              <a:buSzPts val="2200"/>
              <a:buNone/>
            </a:pPr>
            <a:endParaRPr dirty="0"/>
          </a:p>
          <a:p>
            <a:pPr marL="0" lvl="0" indent="0" algn="l" rtl="0">
              <a:lnSpc>
                <a:spcPct val="90000"/>
              </a:lnSpc>
              <a:spcBef>
                <a:spcPts val="1000"/>
              </a:spcBef>
              <a:spcAft>
                <a:spcPts val="0"/>
              </a:spcAft>
              <a:buClr>
                <a:schemeClr val="lt1"/>
              </a:buClr>
              <a:buSzPts val="2200"/>
              <a:buNone/>
            </a:pPr>
            <a:r>
              <a:rPr lang="en-US" dirty="0"/>
              <a:t>(2)	Is there a correlation between historical wildfires in California and the 	climate and weather patterns for California?</a:t>
            </a:r>
            <a:endParaRPr dirty="0"/>
          </a:p>
          <a:p>
            <a:pPr marL="228600" lvl="0" indent="-88900" algn="l" rtl="0">
              <a:lnSpc>
                <a:spcPct val="90000"/>
              </a:lnSpc>
              <a:spcBef>
                <a:spcPts val="1000"/>
              </a:spcBef>
              <a:spcAft>
                <a:spcPts val="0"/>
              </a:spcAft>
              <a:buClr>
                <a:schemeClr val="lt1"/>
              </a:buClr>
              <a:buSzPts val="2200"/>
              <a:buNone/>
            </a:pPr>
            <a:endParaRPr dirty="0"/>
          </a:p>
          <a:p>
            <a:pPr marL="0" lvl="0" indent="0" algn="l" rtl="0">
              <a:lnSpc>
                <a:spcPct val="90000"/>
              </a:lnSpc>
              <a:spcBef>
                <a:spcPts val="1000"/>
              </a:spcBef>
              <a:spcAft>
                <a:spcPts val="0"/>
              </a:spcAft>
              <a:buClr>
                <a:schemeClr val="lt1"/>
              </a:buClr>
              <a:buSzPts val="2200"/>
              <a:buNone/>
            </a:pPr>
            <a:r>
              <a:rPr lang="en-US" dirty="0"/>
              <a:t>(3)	Can this correlation tell us what may lead to reoccurrence for future 	fires? </a:t>
            </a:r>
            <a:endParaRPr dirty="0"/>
          </a:p>
          <a:p>
            <a:pPr marL="0" lvl="0" indent="0" algn="l" rtl="0">
              <a:lnSpc>
                <a:spcPct val="90000"/>
              </a:lnSpc>
              <a:spcBef>
                <a:spcPts val="1000"/>
              </a:spcBef>
              <a:spcAft>
                <a:spcPts val="0"/>
              </a:spcAft>
              <a:buClr>
                <a:schemeClr val="lt1"/>
              </a:buClr>
              <a:buSzPts val="22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698D4-8F36-4919-9A98-A842E0D31D47}"/>
              </a:ext>
            </a:extLst>
          </p:cNvPr>
          <p:cNvSpPr>
            <a:spLocks noGrp="1"/>
          </p:cNvSpPr>
          <p:nvPr>
            <p:ph type="title"/>
          </p:nvPr>
        </p:nvSpPr>
        <p:spPr/>
        <p:txBody>
          <a:bodyPr/>
          <a:lstStyle/>
          <a:p>
            <a:r>
              <a:rPr lang="en-US" dirty="0"/>
              <a:t>TERMINOLOGY</a:t>
            </a:r>
          </a:p>
        </p:txBody>
      </p:sp>
      <p:sp>
        <p:nvSpPr>
          <p:cNvPr id="3" name="Text Placeholder 2">
            <a:extLst>
              <a:ext uri="{FF2B5EF4-FFF2-40B4-BE49-F238E27FC236}">
                <a16:creationId xmlns:a16="http://schemas.microsoft.com/office/drawing/2014/main" id="{EB0EF1FF-0731-4970-8D6E-B8423ADAF52A}"/>
              </a:ext>
            </a:extLst>
          </p:cNvPr>
          <p:cNvSpPr>
            <a:spLocks noGrp="1"/>
          </p:cNvSpPr>
          <p:nvPr>
            <p:ph type="body" idx="1"/>
          </p:nvPr>
        </p:nvSpPr>
        <p:spPr/>
        <p:txBody>
          <a:bodyPr/>
          <a:lstStyle/>
          <a:p>
            <a:r>
              <a:rPr lang="en-US" b="1" dirty="0"/>
              <a:t>WEATHER</a:t>
            </a:r>
            <a:r>
              <a:rPr lang="en-US" dirty="0"/>
              <a:t> - the state of the atmosphere at a place and time as regards heat, dryness, sunshine, wind, rain, etc.</a:t>
            </a:r>
          </a:p>
          <a:p>
            <a:endParaRPr lang="en-US" dirty="0"/>
          </a:p>
          <a:p>
            <a:r>
              <a:rPr lang="en-US" b="1" dirty="0"/>
              <a:t>CLIMATE</a:t>
            </a:r>
            <a:r>
              <a:rPr lang="en-US" dirty="0"/>
              <a:t> - the weather conditions prevailing in an area in general or over a long period.</a:t>
            </a:r>
          </a:p>
          <a:p>
            <a:endParaRPr lang="en-US" dirty="0"/>
          </a:p>
          <a:p>
            <a:r>
              <a:rPr lang="en-US" b="1" dirty="0"/>
              <a:t>WILDFIRE</a:t>
            </a:r>
            <a:r>
              <a:rPr lang="en-US" dirty="0"/>
              <a:t> -  an uncontrolled fire in an area of combustible vegetation occurring in rural areas. Depending on the type of vegetation present, a wildfire can also be classified more specifically as a brush fire, desert fire, forest fire, grass fire, hill fire, peat fire, vegetation fire, or veld fire.</a:t>
            </a:r>
          </a:p>
        </p:txBody>
      </p:sp>
    </p:spTree>
    <p:extLst>
      <p:ext uri="{BB962C8B-B14F-4D97-AF65-F5344CB8AC3E}">
        <p14:creationId xmlns:p14="http://schemas.microsoft.com/office/powerpoint/2010/main" val="121842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75B-1EFE-4FA2-9F8F-E0BD8085DFC4}"/>
              </a:ext>
            </a:extLst>
          </p:cNvPr>
          <p:cNvSpPr>
            <a:spLocks noGrp="1"/>
          </p:cNvSpPr>
          <p:nvPr>
            <p:ph type="title"/>
          </p:nvPr>
        </p:nvSpPr>
        <p:spPr/>
        <p:txBody>
          <a:bodyPr/>
          <a:lstStyle/>
          <a:p>
            <a:r>
              <a:rPr lang="en-US" dirty="0"/>
              <a:t>BIGGEST DRIVERS OF FIRE BY CLIMATE</a:t>
            </a:r>
          </a:p>
        </p:txBody>
      </p:sp>
      <p:sp>
        <p:nvSpPr>
          <p:cNvPr id="3" name="Text Placeholder 2">
            <a:extLst>
              <a:ext uri="{FF2B5EF4-FFF2-40B4-BE49-F238E27FC236}">
                <a16:creationId xmlns:a16="http://schemas.microsoft.com/office/drawing/2014/main" id="{86699472-0174-4BB6-9242-393C338E8790}"/>
              </a:ext>
            </a:extLst>
          </p:cNvPr>
          <p:cNvSpPr>
            <a:spLocks noGrp="1"/>
          </p:cNvSpPr>
          <p:nvPr>
            <p:ph type="body" idx="1"/>
          </p:nvPr>
        </p:nvSpPr>
        <p:spPr/>
        <p:txBody>
          <a:bodyPr/>
          <a:lstStyle/>
          <a:p>
            <a:r>
              <a:rPr lang="en-US" dirty="0"/>
              <a:t>WINDS</a:t>
            </a:r>
          </a:p>
          <a:p>
            <a:r>
              <a:rPr lang="en-US" dirty="0"/>
              <a:t>TEMPERATURE</a:t>
            </a:r>
          </a:p>
          <a:p>
            <a:r>
              <a:rPr lang="en-US" dirty="0"/>
              <a:t>MOISTURE</a:t>
            </a:r>
          </a:p>
          <a:p>
            <a:endParaRPr lang="en-US" dirty="0"/>
          </a:p>
          <a:p>
            <a:endParaRPr lang="en-US" dirty="0"/>
          </a:p>
          <a:p>
            <a:r>
              <a:rPr lang="en-US" dirty="0"/>
              <a:t>Non weather related – fire fighter, resources and aid provided by State and Federal level, fire prevention and more.</a:t>
            </a:r>
          </a:p>
        </p:txBody>
      </p:sp>
    </p:spTree>
    <p:extLst>
      <p:ext uri="{BB962C8B-B14F-4D97-AF65-F5344CB8AC3E}">
        <p14:creationId xmlns:p14="http://schemas.microsoft.com/office/powerpoint/2010/main" val="1907694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METHOD - APPROACH TO RESEARCH</a:t>
            </a:r>
            <a:endParaRPr/>
          </a:p>
        </p:txBody>
      </p:sp>
      <p:sp>
        <p:nvSpPr>
          <p:cNvPr id="168" name="Google Shape;168;p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Leaflet geo map of California plotting the locations of wildfires over the past 6 years. </a:t>
            </a:r>
            <a:endParaRPr dirty="0"/>
          </a:p>
          <a:p>
            <a:pPr marL="228600" lvl="0" indent="-228600" algn="l" rtl="0">
              <a:lnSpc>
                <a:spcPct val="90000"/>
              </a:lnSpc>
              <a:spcBef>
                <a:spcPts val="1000"/>
              </a:spcBef>
              <a:spcAft>
                <a:spcPts val="0"/>
              </a:spcAft>
              <a:buClr>
                <a:schemeClr val="lt1"/>
              </a:buClr>
              <a:buSzPts val="2200"/>
              <a:buChar char="•"/>
            </a:pPr>
            <a:r>
              <a:rPr lang="en-US" dirty="0"/>
              <a:t>Descriptive statistics &amp; charts for most heavily affected CA counties, acres burned, fire duration. </a:t>
            </a:r>
            <a:endParaRPr dirty="0"/>
          </a:p>
          <a:p>
            <a:pPr marL="228600" lvl="0" indent="-228600" algn="l" rtl="0">
              <a:lnSpc>
                <a:spcPct val="90000"/>
              </a:lnSpc>
              <a:spcBef>
                <a:spcPts val="1000"/>
              </a:spcBef>
              <a:spcAft>
                <a:spcPts val="0"/>
              </a:spcAft>
              <a:buClr>
                <a:schemeClr val="lt1"/>
              </a:buClr>
              <a:buSzPts val="2200"/>
              <a:buChar char="•"/>
            </a:pPr>
            <a:r>
              <a:rPr lang="en-US" dirty="0"/>
              <a:t>Temperature &amp; precipitation charting to show climate trends for the area.</a:t>
            </a:r>
            <a:endParaRPr dirty="0"/>
          </a:p>
          <a:p>
            <a:pPr marL="228600" lvl="0" indent="-228600" algn="l" rtl="0">
              <a:lnSpc>
                <a:spcPct val="90000"/>
              </a:lnSpc>
              <a:spcBef>
                <a:spcPts val="1000"/>
              </a:spcBef>
              <a:spcAft>
                <a:spcPts val="0"/>
              </a:spcAft>
              <a:buClr>
                <a:schemeClr val="lt1"/>
              </a:buClr>
              <a:buSzPts val="2200"/>
              <a:buChar char="•"/>
            </a:pPr>
            <a:r>
              <a:rPr lang="en-US" dirty="0"/>
              <a:t>Visualized weather baseline for the area  </a:t>
            </a:r>
          </a:p>
          <a:p>
            <a:pPr marL="228600" lvl="0" indent="-228600" algn="l" rtl="0">
              <a:lnSpc>
                <a:spcPct val="90000"/>
              </a:lnSpc>
              <a:spcBef>
                <a:spcPts val="1000"/>
              </a:spcBef>
              <a:spcAft>
                <a:spcPts val="0"/>
              </a:spcAft>
              <a:buClr>
                <a:schemeClr val="lt1"/>
              </a:buClr>
              <a:buSzPts val="2200"/>
              <a:buChar char="•"/>
            </a:pPr>
            <a:r>
              <a:rPr lang="en-US" dirty="0"/>
              <a:t>Created data sets for county level data to parse for analysis not available to be scraped or accessed through JSON</a:t>
            </a:r>
            <a:endParaRPr dirty="0"/>
          </a:p>
          <a:p>
            <a:pPr marL="228600" lvl="0" indent="-88900" algn="l" rtl="0">
              <a:lnSpc>
                <a:spcPct val="90000"/>
              </a:lnSpc>
              <a:spcBef>
                <a:spcPts val="1000"/>
              </a:spcBef>
              <a:spcAft>
                <a:spcPts val="0"/>
              </a:spcAft>
              <a:buClr>
                <a:schemeClr val="lt1"/>
              </a:buClr>
              <a:buSzPts val="2200"/>
              <a:buNone/>
            </a:pPr>
            <a:endParaRPr dirty="0"/>
          </a:p>
          <a:p>
            <a:pPr marL="228600" lvl="0" indent="-88900" algn="l" rtl="0">
              <a:lnSpc>
                <a:spcPct val="90000"/>
              </a:lnSpc>
              <a:spcBef>
                <a:spcPts val="1000"/>
              </a:spcBef>
              <a:spcAft>
                <a:spcPts val="0"/>
              </a:spcAft>
              <a:buClr>
                <a:schemeClr val="lt1"/>
              </a:buClr>
              <a:buSzPts val="2200"/>
              <a:buNone/>
            </a:pPr>
            <a:endParaRPr dirty="0"/>
          </a:p>
          <a:p>
            <a:pPr marL="228600" lvl="0" indent="-88900" algn="l" rtl="0">
              <a:lnSpc>
                <a:spcPct val="90000"/>
              </a:lnSpc>
              <a:spcBef>
                <a:spcPts val="1000"/>
              </a:spcBef>
              <a:spcAft>
                <a:spcPts val="0"/>
              </a:spcAft>
              <a:buClr>
                <a:schemeClr val="lt1"/>
              </a:buClr>
              <a:buSzPts val="22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7bbf39c262_0_99"/>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dirty="0"/>
              <a:t>FINDINGS -</a:t>
            </a:r>
            <a:br>
              <a:rPr lang="en-US" dirty="0"/>
            </a:br>
            <a:r>
              <a:rPr lang="en-US" dirty="0"/>
              <a:t>CALIFORNIA SPECIFIC IMPACT</a:t>
            </a:r>
            <a:endParaRPr dirty="0"/>
          </a:p>
        </p:txBody>
      </p:sp>
      <p:pic>
        <p:nvPicPr>
          <p:cNvPr id="204" name="Google Shape;204;g7bbf39c262_0_99"/>
          <p:cNvPicPr preferRelativeResize="0"/>
          <p:nvPr/>
        </p:nvPicPr>
        <p:blipFill>
          <a:blip r:embed="rId3">
            <a:alphaModFix/>
          </a:blip>
          <a:stretch>
            <a:fillRect/>
          </a:stretch>
        </p:blipFill>
        <p:spPr>
          <a:xfrm>
            <a:off x="6573291" y="2294116"/>
            <a:ext cx="3839225" cy="4436749"/>
          </a:xfrm>
          <a:prstGeom prst="rect">
            <a:avLst/>
          </a:prstGeom>
          <a:noFill/>
          <a:ln>
            <a:noFill/>
          </a:ln>
        </p:spPr>
      </p:pic>
      <p:sp>
        <p:nvSpPr>
          <p:cNvPr id="206" name="Google Shape;206;g7bbf39c262_0_99"/>
          <p:cNvSpPr txBox="1"/>
          <p:nvPr/>
        </p:nvSpPr>
        <p:spPr>
          <a:xfrm>
            <a:off x="0" y="-28281"/>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6" name="Google Shape;205;g7bbf39c262_0_99">
            <a:extLst>
              <a:ext uri="{FF2B5EF4-FFF2-40B4-BE49-F238E27FC236}">
                <a16:creationId xmlns:a16="http://schemas.microsoft.com/office/drawing/2014/main" id="{AD7A3D12-C5C5-4BAC-88FB-27DC92E8021F}"/>
              </a:ext>
            </a:extLst>
          </p:cNvPr>
          <p:cNvPicPr preferRelativeResize="0"/>
          <p:nvPr/>
        </p:nvPicPr>
        <p:blipFill>
          <a:blip r:embed="rId4">
            <a:alphaModFix/>
          </a:blip>
          <a:stretch>
            <a:fillRect/>
          </a:stretch>
        </p:blipFill>
        <p:spPr>
          <a:xfrm>
            <a:off x="1279863" y="2672137"/>
            <a:ext cx="3662150" cy="3511024"/>
          </a:xfrm>
          <a:prstGeom prst="rect">
            <a:avLst/>
          </a:prstGeom>
          <a:noFill/>
          <a:ln>
            <a:noFill/>
          </a:ln>
        </p:spPr>
      </p:pic>
      <p:sp>
        <p:nvSpPr>
          <p:cNvPr id="2" name="Oval 1">
            <a:extLst>
              <a:ext uri="{FF2B5EF4-FFF2-40B4-BE49-F238E27FC236}">
                <a16:creationId xmlns:a16="http://schemas.microsoft.com/office/drawing/2014/main" id="{6D22B43E-1522-40CC-A963-CA0CA1E2198D}"/>
              </a:ext>
            </a:extLst>
          </p:cNvPr>
          <p:cNvSpPr/>
          <p:nvPr/>
        </p:nvSpPr>
        <p:spPr>
          <a:xfrm>
            <a:off x="2693896" y="3858001"/>
            <a:ext cx="1187777"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147B9-1952-47AC-8E12-6BA3C0160E7F}"/>
              </a:ext>
            </a:extLst>
          </p:cNvPr>
          <p:cNvSpPr/>
          <p:nvPr/>
        </p:nvSpPr>
        <p:spPr>
          <a:xfrm rot="3450050">
            <a:off x="2222558" y="4753075"/>
            <a:ext cx="1187777"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0DDE12-AEF0-4710-9A96-A8BFB887A421}"/>
              </a:ext>
            </a:extLst>
          </p:cNvPr>
          <p:cNvSpPr/>
          <p:nvPr/>
        </p:nvSpPr>
        <p:spPr>
          <a:xfrm rot="7082327">
            <a:off x="3156534" y="4720039"/>
            <a:ext cx="1302424"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84A27E8D-1BDA-4F4A-82AB-87ED53003C3C}"/>
              </a:ext>
            </a:extLst>
          </p:cNvPr>
          <p:cNvCxnSpPr>
            <a:cxnSpLocks/>
          </p:cNvCxnSpPr>
          <p:nvPr/>
        </p:nvCxnSpPr>
        <p:spPr>
          <a:xfrm>
            <a:off x="619987" y="4282207"/>
            <a:ext cx="12408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9D4240-7C75-491C-A2B0-E252392FA0F6}"/>
              </a:ext>
            </a:extLst>
          </p:cNvPr>
          <p:cNvCxnSpPr>
            <a:cxnSpLocks/>
          </p:cNvCxnSpPr>
          <p:nvPr/>
        </p:nvCxnSpPr>
        <p:spPr>
          <a:xfrm>
            <a:off x="5237202" y="6096193"/>
            <a:ext cx="124080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7319-6231-41F6-A0B4-115D1EE7587B}"/>
              </a:ext>
            </a:extLst>
          </p:cNvPr>
          <p:cNvSpPr>
            <a:spLocks noGrp="1"/>
          </p:cNvSpPr>
          <p:nvPr>
            <p:ph type="title"/>
          </p:nvPr>
        </p:nvSpPr>
        <p:spPr/>
        <p:txBody>
          <a:bodyPr>
            <a:normAutofit fontScale="90000"/>
          </a:bodyPr>
          <a:lstStyle/>
          <a:p>
            <a:r>
              <a:rPr lang="en-US" dirty="0"/>
              <a:t>PREDICTION – WITHOUT PREVENTION CARBON EMMISIONS WILL LEAD TO MORE WILDFIRES </a:t>
            </a:r>
            <a:r>
              <a:rPr lang="en-US" b="1" u="sng" dirty="0"/>
              <a:t>FROM WILDFIRES!! </a:t>
            </a:r>
          </a:p>
        </p:txBody>
      </p:sp>
      <p:pic>
        <p:nvPicPr>
          <p:cNvPr id="5" name="Picture 4">
            <a:extLst>
              <a:ext uri="{FF2B5EF4-FFF2-40B4-BE49-F238E27FC236}">
                <a16:creationId xmlns:a16="http://schemas.microsoft.com/office/drawing/2014/main" id="{D71996AB-A1B0-4A90-BB8E-3A1CAD9CCA6E}"/>
              </a:ext>
            </a:extLst>
          </p:cNvPr>
          <p:cNvPicPr>
            <a:picLocks noChangeAspect="1"/>
          </p:cNvPicPr>
          <p:nvPr/>
        </p:nvPicPr>
        <p:blipFill>
          <a:blip r:embed="rId3"/>
          <a:stretch>
            <a:fillRect/>
          </a:stretch>
        </p:blipFill>
        <p:spPr>
          <a:xfrm>
            <a:off x="132675" y="2294920"/>
            <a:ext cx="5259458" cy="4441320"/>
          </a:xfrm>
          <a:prstGeom prst="rect">
            <a:avLst/>
          </a:prstGeom>
        </p:spPr>
      </p:pic>
      <p:pic>
        <p:nvPicPr>
          <p:cNvPr id="6" name="Picture 5">
            <a:extLst>
              <a:ext uri="{FF2B5EF4-FFF2-40B4-BE49-F238E27FC236}">
                <a16:creationId xmlns:a16="http://schemas.microsoft.com/office/drawing/2014/main" id="{0F9F8BE2-AE1D-4829-8E7A-A22CBF1BB798}"/>
              </a:ext>
            </a:extLst>
          </p:cNvPr>
          <p:cNvPicPr>
            <a:picLocks noChangeAspect="1"/>
          </p:cNvPicPr>
          <p:nvPr/>
        </p:nvPicPr>
        <p:blipFill>
          <a:blip r:embed="rId4"/>
          <a:stretch>
            <a:fillRect/>
          </a:stretch>
        </p:blipFill>
        <p:spPr>
          <a:xfrm>
            <a:off x="5542261" y="3768646"/>
            <a:ext cx="6517064" cy="2884285"/>
          </a:xfrm>
          <a:prstGeom prst="rect">
            <a:avLst/>
          </a:prstGeom>
        </p:spPr>
      </p:pic>
      <p:sp>
        <p:nvSpPr>
          <p:cNvPr id="7" name="Oval 6">
            <a:extLst>
              <a:ext uri="{FF2B5EF4-FFF2-40B4-BE49-F238E27FC236}">
                <a16:creationId xmlns:a16="http://schemas.microsoft.com/office/drawing/2014/main" id="{68C3CD55-571B-4C01-B5F0-6F950BA7D7B6}"/>
              </a:ext>
            </a:extLst>
          </p:cNvPr>
          <p:cNvSpPr/>
          <p:nvPr/>
        </p:nvSpPr>
        <p:spPr>
          <a:xfrm>
            <a:off x="5653912" y="4876096"/>
            <a:ext cx="1972373"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55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FINDINGS/INTERPRETATION OF DATA</a:t>
            </a:r>
            <a:endParaRPr dirty="0"/>
          </a:p>
        </p:txBody>
      </p:sp>
      <p:sp>
        <p:nvSpPr>
          <p:cNvPr id="186" name="Google Shape;186;p7"/>
          <p:cNvSpPr txBox="1">
            <a:spLocks noGrp="1"/>
          </p:cNvSpPr>
          <p:nvPr>
            <p:ph type="body" idx="1"/>
          </p:nvPr>
        </p:nvSpPr>
        <p:spPr>
          <a:xfrm>
            <a:off x="327581" y="1890438"/>
            <a:ext cx="10820400" cy="4024125"/>
          </a:xfrm>
          <a:prstGeom prst="rect">
            <a:avLst/>
          </a:prstGeom>
          <a:noFill/>
          <a:ln>
            <a:noFill/>
          </a:ln>
        </p:spPr>
        <p:txBody>
          <a:bodyPr spcFirstLastPara="1" wrap="square" lIns="91425" tIns="45700" rIns="91425" bIns="45700" anchor="t" anchorCtr="0">
            <a:normAutofit/>
          </a:bodyPr>
          <a:lstStyle/>
          <a:p>
            <a:pPr marL="228600" lvl="0" indent="-88900">
              <a:spcBef>
                <a:spcPts val="0"/>
              </a:spcBef>
              <a:buSzPts val="2200"/>
              <a:buNone/>
            </a:pPr>
            <a:r>
              <a:rPr lang="en-US" dirty="0"/>
              <a:t>Most wildfires are human-caused (88% on average from 2014 to 2018), although the wildfires caused by lightning tend to be slightly larger and burn more acreage (51% of the average acreage burned from 2014 to 2018 was ignited by lightning). </a:t>
            </a:r>
          </a:p>
          <a:p>
            <a:pPr marL="228600" lvl="0" indent="-88900" algn="l" rtl="0">
              <a:lnSpc>
                <a:spcPct val="90000"/>
              </a:lnSpc>
              <a:spcBef>
                <a:spcPts val="0"/>
              </a:spcBef>
              <a:spcAft>
                <a:spcPts val="0"/>
              </a:spcAft>
              <a:buClr>
                <a:schemeClr val="lt1"/>
              </a:buClr>
              <a:buSzPts val="2200"/>
              <a:buNone/>
            </a:pPr>
            <a:endParaRPr lang="en-US" dirty="0"/>
          </a:p>
          <a:p>
            <a:pPr marL="228600" lvl="0" indent="-88900" algn="l" rtl="0">
              <a:lnSpc>
                <a:spcPct val="90000"/>
              </a:lnSpc>
              <a:spcBef>
                <a:spcPts val="0"/>
              </a:spcBef>
              <a:spcAft>
                <a:spcPts val="0"/>
              </a:spcAft>
              <a:buClr>
                <a:schemeClr val="lt1"/>
              </a:buClr>
              <a:buSzPts val="2200"/>
              <a:buNone/>
            </a:pPr>
            <a:r>
              <a:rPr lang="en-US" dirty="0"/>
              <a:t>Although it is hard to predict future outcomes based on correlation of data purely based on scientific statistic data churns, it is possible to look at trends and draw a conclusion based on educated guess on past outcomes. </a:t>
            </a:r>
          </a:p>
          <a:p>
            <a:pPr marL="228600" lvl="0" indent="-88900" algn="l" rtl="0">
              <a:lnSpc>
                <a:spcPct val="90000"/>
              </a:lnSpc>
              <a:spcBef>
                <a:spcPts val="0"/>
              </a:spcBef>
              <a:spcAft>
                <a:spcPts val="0"/>
              </a:spcAft>
              <a:buClr>
                <a:schemeClr val="lt1"/>
              </a:buClr>
              <a:buSzPts val="2200"/>
              <a:buNone/>
            </a:pPr>
            <a:r>
              <a:rPr lang="en-US" dirty="0"/>
              <a:t>                                 </a:t>
            </a:r>
          </a:p>
          <a:p>
            <a:pPr marL="228600" lvl="0" indent="-88900" algn="l" rtl="0">
              <a:lnSpc>
                <a:spcPct val="90000"/>
              </a:lnSpc>
              <a:spcBef>
                <a:spcPts val="0"/>
              </a:spcBef>
              <a:spcAft>
                <a:spcPts val="0"/>
              </a:spcAft>
              <a:buClr>
                <a:schemeClr val="lt1"/>
              </a:buClr>
              <a:buSzPts val="2200"/>
              <a:buNone/>
            </a:pPr>
            <a:endParaRPr lang="en-US" dirty="0"/>
          </a:p>
          <a:p>
            <a:pPr marL="228600" lvl="0" indent="-88900" algn="l" rtl="0">
              <a:lnSpc>
                <a:spcPct val="90000"/>
              </a:lnSpc>
              <a:spcBef>
                <a:spcPts val="0"/>
              </a:spcBef>
              <a:spcAft>
                <a:spcPts val="0"/>
              </a:spcAft>
              <a:buClr>
                <a:schemeClr val="lt1"/>
              </a:buClr>
              <a:buSzPts val="2200"/>
              <a:buNone/>
            </a:pPr>
            <a:r>
              <a:rPr lang="en-US" dirty="0"/>
              <a:t>Most recent shocking trend</a:t>
            </a:r>
          </a:p>
        </p:txBody>
      </p:sp>
      <p:pic>
        <p:nvPicPr>
          <p:cNvPr id="4" name="Picture 3">
            <a:extLst>
              <a:ext uri="{FF2B5EF4-FFF2-40B4-BE49-F238E27FC236}">
                <a16:creationId xmlns:a16="http://schemas.microsoft.com/office/drawing/2014/main" id="{888C8C32-E670-4DC1-8EBD-D1339EC54D61}"/>
              </a:ext>
            </a:extLst>
          </p:cNvPr>
          <p:cNvPicPr>
            <a:picLocks noChangeAspect="1"/>
          </p:cNvPicPr>
          <p:nvPr/>
        </p:nvPicPr>
        <p:blipFill>
          <a:blip r:embed="rId3"/>
          <a:stretch>
            <a:fillRect/>
          </a:stretch>
        </p:blipFill>
        <p:spPr>
          <a:xfrm>
            <a:off x="7086842" y="4430598"/>
            <a:ext cx="3707085" cy="2276573"/>
          </a:xfrm>
          <a:prstGeom prst="rect">
            <a:avLst/>
          </a:prstGeom>
        </p:spPr>
      </p:pic>
      <p:sp>
        <p:nvSpPr>
          <p:cNvPr id="5" name="Oval 4">
            <a:extLst>
              <a:ext uri="{FF2B5EF4-FFF2-40B4-BE49-F238E27FC236}">
                <a16:creationId xmlns:a16="http://schemas.microsoft.com/office/drawing/2014/main" id="{C32A12F5-05FD-4440-B6A4-1D13441BD7C2}"/>
              </a:ext>
            </a:extLst>
          </p:cNvPr>
          <p:cNvSpPr/>
          <p:nvPr/>
        </p:nvSpPr>
        <p:spPr>
          <a:xfrm>
            <a:off x="6818567" y="4986779"/>
            <a:ext cx="4243633" cy="37707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6" name="Straight Arrow Connector 5">
            <a:extLst>
              <a:ext uri="{FF2B5EF4-FFF2-40B4-BE49-F238E27FC236}">
                <a16:creationId xmlns:a16="http://schemas.microsoft.com/office/drawing/2014/main" id="{46D4F41F-344B-4875-B5F7-BC9020022864}"/>
              </a:ext>
            </a:extLst>
          </p:cNvPr>
          <p:cNvCxnSpPr>
            <a:cxnSpLocks/>
          </p:cNvCxnSpPr>
          <p:nvPr/>
        </p:nvCxnSpPr>
        <p:spPr>
          <a:xfrm>
            <a:off x="4468305" y="5187180"/>
            <a:ext cx="216245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7bbf39c262_0_0"/>
          <p:cNvSpPr txBox="1">
            <a:spLocks noGrp="1"/>
          </p:cNvSpPr>
          <p:nvPr>
            <p:ph type="title"/>
          </p:nvPr>
        </p:nvSpPr>
        <p:spPr>
          <a:xfrm>
            <a:off x="3411421" y="496366"/>
            <a:ext cx="8610600" cy="12930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dirty="0"/>
              <a:t>U.S. OVERALL IMPACT - WILDFIRES</a:t>
            </a:r>
            <a:endParaRPr dirty="0"/>
          </a:p>
        </p:txBody>
      </p:sp>
      <p:pic>
        <p:nvPicPr>
          <p:cNvPr id="193" name="Google Shape;193;g7bbf39c262_0_0"/>
          <p:cNvPicPr preferRelativeResize="0"/>
          <p:nvPr/>
        </p:nvPicPr>
        <p:blipFill>
          <a:blip r:embed="rId3">
            <a:alphaModFix/>
          </a:blip>
          <a:stretch>
            <a:fillRect/>
          </a:stretch>
        </p:blipFill>
        <p:spPr>
          <a:xfrm>
            <a:off x="94321" y="2885751"/>
            <a:ext cx="3971336" cy="3860475"/>
          </a:xfrm>
          <a:prstGeom prst="rect">
            <a:avLst/>
          </a:prstGeom>
          <a:noFill/>
          <a:ln>
            <a:noFill/>
          </a:ln>
        </p:spPr>
      </p:pic>
      <p:pic>
        <p:nvPicPr>
          <p:cNvPr id="194" name="Google Shape;194;g7bbf39c262_0_0"/>
          <p:cNvPicPr preferRelativeResize="0"/>
          <p:nvPr/>
        </p:nvPicPr>
        <p:blipFill>
          <a:blip r:embed="rId4">
            <a:alphaModFix/>
          </a:blip>
          <a:stretch>
            <a:fillRect/>
          </a:stretch>
        </p:blipFill>
        <p:spPr>
          <a:xfrm>
            <a:off x="7076783" y="3654577"/>
            <a:ext cx="4057650" cy="2790825"/>
          </a:xfrm>
          <a:prstGeom prst="rect">
            <a:avLst/>
          </a:prstGeom>
          <a:noFill/>
          <a:ln>
            <a:noFill/>
          </a:ln>
        </p:spPr>
      </p:pic>
      <p:sp>
        <p:nvSpPr>
          <p:cNvPr id="196" name="Google Shape;196;g7bbf39c262_0_0"/>
          <p:cNvSpPr txBox="1"/>
          <p:nvPr/>
        </p:nvSpPr>
        <p:spPr>
          <a:xfrm>
            <a:off x="94321" y="1787526"/>
            <a:ext cx="6634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In 2018, 53% of the nationwide acreage burned by wildfires was on federal lands (4.6 million acres; see Table 1). The other 47% of the acreage burned occurred on state, local, or privately owned lands but also accounted for 78% of the fires (45,559). </a:t>
            </a: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endParaRPr dirty="0">
              <a:solidFill>
                <a:schemeClr val="lt1"/>
              </a:solidFill>
            </a:endParaRPr>
          </a:p>
        </p:txBody>
      </p:sp>
      <p:sp>
        <p:nvSpPr>
          <p:cNvPr id="197" name="Google Shape;197;g7bbf39c262_0_0"/>
          <p:cNvSpPr txBox="1"/>
          <p:nvPr/>
        </p:nvSpPr>
        <p:spPr>
          <a:xfrm>
            <a:off x="6961257" y="2031422"/>
            <a:ext cx="4057800" cy="14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More wildfires occur in the East (including the central states), but the wildfires in the West are larger and burn more acreage (including Alaska, Arizona, California, Colorado, Idaho, Montana, New Mexico, Nevada, Oregon, Utah, Washington, and Wyoming)</a:t>
            </a:r>
            <a:endParaRPr dirty="0">
              <a:solidFill>
                <a:schemeClr val="lt1"/>
              </a:solidFill>
            </a:endParaRPr>
          </a:p>
        </p:txBody>
      </p:sp>
      <p:sp>
        <p:nvSpPr>
          <p:cNvPr id="2" name="Oval 1">
            <a:extLst>
              <a:ext uri="{FF2B5EF4-FFF2-40B4-BE49-F238E27FC236}">
                <a16:creationId xmlns:a16="http://schemas.microsoft.com/office/drawing/2014/main" id="{AAA6C238-98CA-42D4-A519-4D33197E0B73}"/>
              </a:ext>
            </a:extLst>
          </p:cNvPr>
          <p:cNvSpPr/>
          <p:nvPr/>
        </p:nvSpPr>
        <p:spPr>
          <a:xfrm>
            <a:off x="4779390" y="45248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37671D6-3CDF-4106-8CE6-3A77CA462086}"/>
              </a:ext>
            </a:extLst>
          </p:cNvPr>
          <p:cNvSpPr/>
          <p:nvPr/>
        </p:nvSpPr>
        <p:spPr>
          <a:xfrm>
            <a:off x="1172943" y="2220796"/>
            <a:ext cx="5147036" cy="42420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9C61601-59DA-42F6-BBD7-21D501516490}"/>
              </a:ext>
            </a:extLst>
          </p:cNvPr>
          <p:cNvSpPr/>
          <p:nvPr/>
        </p:nvSpPr>
        <p:spPr>
          <a:xfrm>
            <a:off x="6868340" y="2259459"/>
            <a:ext cx="4243633" cy="6262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1108</Words>
  <Application>Microsoft Office PowerPoint</Application>
  <PresentationFormat>Widescreen</PresentationFormat>
  <Paragraphs>94</Paragraphs>
  <Slides>15</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Arial</vt:lpstr>
      <vt:lpstr>Century Gothic</vt:lpstr>
      <vt:lpstr>Vapor Trail</vt:lpstr>
      <vt:lpstr>FEEL THE BURN CA WILDFIRES – AN ANALYSIS</vt:lpstr>
      <vt:lpstr>ANALYSIS </vt:lpstr>
      <vt:lpstr>TERMINOLOGY</vt:lpstr>
      <vt:lpstr>BIGGEST DRIVERS OF FIRE BY CLIMATE</vt:lpstr>
      <vt:lpstr>METHOD - APPROACH TO RESEARCH</vt:lpstr>
      <vt:lpstr>FINDINGS - CALIFORNIA SPECIFIC IMPACT</vt:lpstr>
      <vt:lpstr>PREDICTION – WITHOUT PREVENTION CARBON EMMISIONS WILL LEAD TO MORE WILDFIRES FROM WILDFIRES!! </vt:lpstr>
      <vt:lpstr>FINDINGS/INTERPRETATION OF DATA</vt:lpstr>
      <vt:lpstr>U.S. OVERALL IMPACT - WILDFIRES</vt:lpstr>
      <vt:lpstr>CONCLUSION</vt:lpstr>
      <vt:lpstr>TECHNICAL REQUIREMENTS –CHALLENGES</vt:lpstr>
      <vt:lpstr>INITIAL OUTPUT OF WEATHER STATION MAP LEAFLET</vt:lpstr>
      <vt:lpstr>CHALLENGES IN COLLECTING AND PRESENTING DATA</vt:lpstr>
      <vt:lpstr>INNACURATE DATA FROM TRUSTED SOURCES ADDING TIME TO DATA CLEANUP  </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FEEL THE BURN CA WILDFIRES – AN ANALYSIS</dc:title>
  <dc:creator>Mana Ghazanfari</dc:creator>
  <cp:lastModifiedBy>Mana Ghazanfari</cp:lastModifiedBy>
  <cp:revision>14</cp:revision>
  <dcterms:created xsi:type="dcterms:W3CDTF">2019-12-14T21:16:28Z</dcterms:created>
  <dcterms:modified xsi:type="dcterms:W3CDTF">2020-01-01T22:46:32Z</dcterms:modified>
</cp:coreProperties>
</file>